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8"/>
  </p:notesMasterIdLst>
  <p:sldIdLst>
    <p:sldId id="294" r:id="rId2"/>
    <p:sldId id="256" r:id="rId3"/>
    <p:sldId id="295" r:id="rId4"/>
    <p:sldId id="269" r:id="rId5"/>
    <p:sldId id="285" r:id="rId6"/>
    <p:sldId id="264" r:id="rId7"/>
    <p:sldId id="305" r:id="rId8"/>
    <p:sldId id="265" r:id="rId9"/>
    <p:sldId id="280" r:id="rId10"/>
    <p:sldId id="289" r:id="rId11"/>
    <p:sldId id="290" r:id="rId12"/>
    <p:sldId id="291" r:id="rId13"/>
    <p:sldId id="292" r:id="rId14"/>
    <p:sldId id="268" r:id="rId15"/>
    <p:sldId id="297" r:id="rId16"/>
    <p:sldId id="293" r:id="rId17"/>
    <p:sldId id="296" r:id="rId18"/>
    <p:sldId id="298" r:id="rId19"/>
    <p:sldId id="299" r:id="rId20"/>
    <p:sldId id="300" r:id="rId21"/>
    <p:sldId id="301" r:id="rId22"/>
    <p:sldId id="302" r:id="rId23"/>
    <p:sldId id="303" r:id="rId24"/>
    <p:sldId id="304" r:id="rId25"/>
    <p:sldId id="259" r:id="rId26"/>
    <p:sldId id="284"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Muli" panose="020B0604020202020204" charset="0"/>
      <p:regular r:id="rId33"/>
      <p:italic r:id="rId34"/>
    </p:embeddedFont>
    <p:embeddedFont>
      <p:font typeface="Cambria Math" panose="02040503050406030204" pitchFamily="18" charset="0"/>
      <p:regular r:id="rId35"/>
    </p:embeddedFont>
    <p:embeddedFont>
      <p:font typeface="Braggadocio" panose="02020500000000000000" charset="0"/>
      <p:regular r:id="rId36"/>
    </p:embeddedFont>
    <p:embeddedFont>
      <p:font typeface="Ariston" panose="02020500000000000000" charset="0"/>
      <p:italic r:id="rId37"/>
    </p:embeddedFont>
    <p:embeddedFont>
      <p:font typeface="Arvo"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B85EA"/>
    <a:srgbClr val="8729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9D12E2-CA7E-492E-8489-3082BA34075F}">
  <a:tblStyle styleId="{AF9D12E2-CA7E-492E-8489-3082BA34075F}"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93" d="100"/>
          <a:sy n="93" d="100"/>
        </p:scale>
        <p:origin x="750"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33969255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9" name="Shape 2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26438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0" name="Shape 4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50143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57773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70746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0" name="Shape 3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451853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0" name="Shape 3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00681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8" name="Shape 3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89124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48870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8" name="Shape 3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6563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61521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pic>
        <p:nvPicPr>
          <p:cNvPr id="9" name="Shape 9"/>
          <p:cNvPicPr preferRelativeResize="0"/>
          <p:nvPr/>
        </p:nvPicPr>
        <p:blipFill>
          <a:blip r:embed="rId2">
            <a:alphaModFix/>
          </a:blip>
          <a:stretch>
            <a:fillRect/>
          </a:stretch>
        </p:blipFill>
        <p:spPr>
          <a:xfrm>
            <a:off x="1990451" y="-15575"/>
            <a:ext cx="1037699" cy="1037699"/>
          </a:xfrm>
          <a:prstGeom prst="rect">
            <a:avLst/>
          </a:prstGeom>
          <a:noFill/>
          <a:ln>
            <a:noFill/>
          </a:ln>
        </p:spPr>
      </p:pic>
      <p:pic>
        <p:nvPicPr>
          <p:cNvPr id="10" name="Shape 10"/>
          <p:cNvPicPr preferRelativeResize="0"/>
          <p:nvPr/>
        </p:nvPicPr>
        <p:blipFill>
          <a:blip r:embed="rId3">
            <a:alphaModFix/>
          </a:blip>
          <a:stretch>
            <a:fillRect/>
          </a:stretch>
        </p:blipFill>
        <p:spPr>
          <a:xfrm>
            <a:off x="8041323" y="1991825"/>
            <a:ext cx="1159827" cy="1159799"/>
          </a:xfrm>
          <a:prstGeom prst="rect">
            <a:avLst/>
          </a:prstGeom>
          <a:noFill/>
          <a:ln>
            <a:noFill/>
          </a:ln>
        </p:spPr>
      </p:pic>
      <p:pic>
        <p:nvPicPr>
          <p:cNvPr id="11" name="Shape 11"/>
          <p:cNvPicPr preferRelativeResize="0"/>
          <p:nvPr/>
        </p:nvPicPr>
        <p:blipFill>
          <a:blip r:embed="rId4">
            <a:alphaModFix/>
          </a:blip>
          <a:stretch>
            <a:fillRect/>
          </a:stretch>
        </p:blipFill>
        <p:spPr>
          <a:xfrm>
            <a:off x="-70425" y="3081825"/>
            <a:ext cx="2070675" cy="2070675"/>
          </a:xfrm>
          <a:prstGeom prst="rect">
            <a:avLst/>
          </a:prstGeom>
          <a:noFill/>
          <a:ln>
            <a:noFill/>
          </a:ln>
        </p:spPr>
      </p:pic>
      <p:pic>
        <p:nvPicPr>
          <p:cNvPr id="12" name="Shape 12"/>
          <p:cNvPicPr preferRelativeResize="0"/>
          <p:nvPr/>
        </p:nvPicPr>
        <p:blipFill>
          <a:blip r:embed="rId5">
            <a:alphaModFix/>
          </a:blip>
          <a:stretch>
            <a:fillRect/>
          </a:stretch>
        </p:blipFill>
        <p:spPr>
          <a:xfrm>
            <a:off x="7143750" y="2224"/>
            <a:ext cx="2057399" cy="2057399"/>
          </a:xfrm>
          <a:prstGeom prst="rect">
            <a:avLst/>
          </a:prstGeom>
          <a:noFill/>
          <a:ln>
            <a:noFill/>
          </a:ln>
        </p:spPr>
      </p:pic>
      <p:pic>
        <p:nvPicPr>
          <p:cNvPr id="13" name="Shape 13"/>
          <p:cNvPicPr preferRelativeResize="0"/>
          <p:nvPr/>
        </p:nvPicPr>
        <p:blipFill>
          <a:blip r:embed="rId6">
            <a:alphaModFix/>
          </a:blip>
          <a:stretch>
            <a:fillRect/>
          </a:stretch>
        </p:blipFill>
        <p:spPr>
          <a:xfrm>
            <a:off x="-71493" y="1017181"/>
            <a:ext cx="2070675" cy="2070675"/>
          </a:xfrm>
          <a:prstGeom prst="rect">
            <a:avLst/>
          </a:prstGeom>
          <a:noFill/>
          <a:ln>
            <a:noFill/>
          </a:ln>
        </p:spPr>
      </p:pic>
      <p:sp>
        <p:nvSpPr>
          <p:cNvPr id="14" name="Shape 14"/>
          <p:cNvSpPr/>
          <p:nvPr/>
        </p:nvSpPr>
        <p:spPr>
          <a:xfrm>
            <a:off x="-72626" y="2048176"/>
            <a:ext cx="1037699" cy="1037699"/>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15" name="Shape 15"/>
          <p:cNvSpPr/>
          <p:nvPr/>
        </p:nvSpPr>
        <p:spPr>
          <a:xfrm>
            <a:off x="965073" y="4114876"/>
            <a:ext cx="1037699" cy="1037699"/>
          </a:xfrm>
          <a:prstGeom prst="rect">
            <a:avLst/>
          </a:prstGeom>
          <a:solidFill>
            <a:srgbClr val="CEDBE0">
              <a:alpha val="32690"/>
            </a:srgbClr>
          </a:solidFill>
          <a:ln>
            <a:noFill/>
          </a:ln>
        </p:spPr>
        <p:txBody>
          <a:bodyPr lIns="91425" tIns="91425" rIns="91425" bIns="91425" anchor="ctr" anchorCtr="0">
            <a:noAutofit/>
          </a:bodyPr>
          <a:lstStyle/>
          <a:p>
            <a:pPr lvl="0">
              <a:spcBef>
                <a:spcPts val="0"/>
              </a:spcBef>
              <a:buNone/>
            </a:pPr>
            <a:endParaRPr/>
          </a:p>
        </p:txBody>
      </p:sp>
      <p:pic>
        <p:nvPicPr>
          <p:cNvPr id="16" name="Shape 16"/>
          <p:cNvPicPr preferRelativeResize="0"/>
          <p:nvPr/>
        </p:nvPicPr>
        <p:blipFill>
          <a:blip r:embed="rId7">
            <a:alphaModFix/>
          </a:blip>
          <a:stretch>
            <a:fillRect/>
          </a:stretch>
        </p:blipFill>
        <p:spPr>
          <a:xfrm>
            <a:off x="4056643" y="4111407"/>
            <a:ext cx="1037699" cy="1037674"/>
          </a:xfrm>
          <a:prstGeom prst="rect">
            <a:avLst/>
          </a:prstGeom>
          <a:noFill/>
          <a:ln>
            <a:noFill/>
          </a:ln>
        </p:spPr>
      </p:pic>
      <p:pic>
        <p:nvPicPr>
          <p:cNvPr id="17" name="Shape 17"/>
          <p:cNvPicPr preferRelativeResize="0"/>
          <p:nvPr/>
        </p:nvPicPr>
        <p:blipFill>
          <a:blip r:embed="rId8">
            <a:alphaModFix/>
          </a:blip>
          <a:stretch>
            <a:fillRect/>
          </a:stretch>
        </p:blipFill>
        <p:spPr>
          <a:xfrm>
            <a:off x="7142538" y="3085375"/>
            <a:ext cx="2070675" cy="2070675"/>
          </a:xfrm>
          <a:prstGeom prst="rect">
            <a:avLst/>
          </a:prstGeom>
          <a:noFill/>
          <a:ln>
            <a:noFill/>
          </a:ln>
        </p:spPr>
      </p:pic>
      <p:pic>
        <p:nvPicPr>
          <p:cNvPr id="18" name="Shape 18"/>
          <p:cNvPicPr preferRelativeResize="0"/>
          <p:nvPr/>
        </p:nvPicPr>
        <p:blipFill>
          <a:blip r:embed="rId9">
            <a:alphaModFix/>
          </a:blip>
          <a:stretch>
            <a:fillRect/>
          </a:stretch>
        </p:blipFill>
        <p:spPr>
          <a:xfrm>
            <a:off x="-66600" y="-18106"/>
            <a:ext cx="1037699" cy="1037732"/>
          </a:xfrm>
          <a:prstGeom prst="rect">
            <a:avLst/>
          </a:prstGeom>
          <a:noFill/>
          <a:ln>
            <a:noFill/>
          </a:ln>
        </p:spPr>
      </p:pic>
      <p:pic>
        <p:nvPicPr>
          <p:cNvPr id="19" name="Shape 19"/>
          <p:cNvPicPr preferRelativeResize="0"/>
          <p:nvPr/>
        </p:nvPicPr>
        <p:blipFill>
          <a:blip r:embed="rId10">
            <a:alphaModFix/>
          </a:blip>
          <a:stretch>
            <a:fillRect/>
          </a:stretch>
        </p:blipFill>
        <p:spPr>
          <a:xfrm>
            <a:off x="5082293" y="-18074"/>
            <a:ext cx="1037699" cy="1037699"/>
          </a:xfrm>
          <a:prstGeom prst="rect">
            <a:avLst/>
          </a:prstGeom>
          <a:noFill/>
          <a:ln>
            <a:noFill/>
          </a:ln>
        </p:spPr>
      </p:pic>
      <p:pic>
        <p:nvPicPr>
          <p:cNvPr id="20" name="Shape 20"/>
          <p:cNvPicPr preferRelativeResize="0"/>
          <p:nvPr/>
        </p:nvPicPr>
        <p:blipFill>
          <a:blip r:embed="rId11">
            <a:alphaModFix/>
          </a:blip>
          <a:stretch>
            <a:fillRect/>
          </a:stretch>
        </p:blipFill>
        <p:spPr>
          <a:xfrm>
            <a:off x="3018950" y="4105800"/>
            <a:ext cx="1037699" cy="1037699"/>
          </a:xfrm>
          <a:prstGeom prst="rect">
            <a:avLst/>
          </a:prstGeom>
          <a:noFill/>
          <a:ln>
            <a:noFill/>
          </a:ln>
        </p:spPr>
      </p:pic>
      <p:sp>
        <p:nvSpPr>
          <p:cNvPr id="21" name="Shape 21"/>
          <p:cNvSpPr/>
          <p:nvPr/>
        </p:nvSpPr>
        <p:spPr>
          <a:xfrm flipH="1">
            <a:off x="971549" y="-6119"/>
            <a:ext cx="1028700" cy="1028700"/>
          </a:xfrm>
          <a:prstGeom prst="rect">
            <a:avLst/>
          </a:prstGeom>
          <a:solidFill>
            <a:srgbClr val="B0D85B"/>
          </a:solidFill>
          <a:ln>
            <a:noFill/>
          </a:ln>
        </p:spPr>
        <p:txBody>
          <a:bodyPr lIns="91425" tIns="91425" rIns="91425" bIns="91425" anchor="ctr" anchorCtr="0">
            <a:noAutofit/>
          </a:bodyPr>
          <a:lstStyle/>
          <a:p>
            <a:pPr lvl="0">
              <a:spcBef>
                <a:spcPts val="0"/>
              </a:spcBef>
              <a:buNone/>
            </a:pPr>
            <a:endParaRPr/>
          </a:p>
        </p:txBody>
      </p:sp>
      <p:sp>
        <p:nvSpPr>
          <p:cNvPr id="22" name="Shape 22"/>
          <p:cNvSpPr/>
          <p:nvPr/>
        </p:nvSpPr>
        <p:spPr>
          <a:xfrm flipH="1">
            <a:off x="2000249" y="4114889"/>
            <a:ext cx="1028700" cy="1028700"/>
          </a:xfrm>
          <a:prstGeom prst="rect">
            <a:avLst/>
          </a:prstGeom>
          <a:solidFill>
            <a:srgbClr val="EDC67B"/>
          </a:solidFill>
          <a:ln>
            <a:noFill/>
          </a:ln>
        </p:spPr>
        <p:txBody>
          <a:bodyPr lIns="91425" tIns="91425" rIns="91425" bIns="91425" anchor="ctr" anchorCtr="0">
            <a:noAutofit/>
          </a:bodyPr>
          <a:lstStyle/>
          <a:p>
            <a:pPr lvl="0">
              <a:spcBef>
                <a:spcPts val="0"/>
              </a:spcBef>
              <a:buNone/>
            </a:pPr>
            <a:endParaRPr/>
          </a:p>
        </p:txBody>
      </p:sp>
      <p:sp>
        <p:nvSpPr>
          <p:cNvPr id="23" name="Shape 23"/>
          <p:cNvSpPr/>
          <p:nvPr/>
        </p:nvSpPr>
        <p:spPr>
          <a:xfrm flipH="1">
            <a:off x="3028949" y="0"/>
            <a:ext cx="1028700" cy="1028700"/>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24" name="Shape 24"/>
          <p:cNvSpPr/>
          <p:nvPr/>
        </p:nvSpPr>
        <p:spPr>
          <a:xfrm flipH="1">
            <a:off x="5086349" y="4114889"/>
            <a:ext cx="1028700" cy="1028700"/>
          </a:xfrm>
          <a:prstGeom prst="rect">
            <a:avLst/>
          </a:prstGeom>
          <a:solidFill>
            <a:srgbClr val="7198A9"/>
          </a:soli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flipH="1">
            <a:off x="6115049" y="4114889"/>
            <a:ext cx="1028700" cy="1028700"/>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26" name="Shape 26"/>
          <p:cNvSpPr/>
          <p:nvPr/>
        </p:nvSpPr>
        <p:spPr>
          <a:xfrm flipH="1">
            <a:off x="6117974" y="-9555"/>
            <a:ext cx="1028700" cy="1028700"/>
          </a:xfrm>
          <a:prstGeom prst="rect">
            <a:avLst/>
          </a:prstGeom>
          <a:solidFill>
            <a:srgbClr val="37A9DD"/>
          </a:solidFill>
          <a:ln>
            <a:noFill/>
          </a:ln>
        </p:spPr>
        <p:txBody>
          <a:bodyPr lIns="91425" tIns="91425" rIns="91425" bIns="91425" anchor="ctr" anchorCtr="0">
            <a:noAutofit/>
          </a:bodyPr>
          <a:lstStyle/>
          <a:p>
            <a:pPr lvl="0">
              <a:spcBef>
                <a:spcPts val="0"/>
              </a:spcBef>
              <a:buNone/>
            </a:pPr>
            <a:endParaRPr/>
          </a:p>
        </p:txBody>
      </p:sp>
      <p:sp>
        <p:nvSpPr>
          <p:cNvPr id="27" name="Shape 27"/>
          <p:cNvSpPr/>
          <p:nvPr/>
        </p:nvSpPr>
        <p:spPr>
          <a:xfrm flipH="1">
            <a:off x="4057649" y="0"/>
            <a:ext cx="1028700" cy="1028700"/>
          </a:xfrm>
          <a:prstGeom prst="rect">
            <a:avLst/>
          </a:prstGeom>
          <a:solidFill>
            <a:srgbClr val="FAA99C"/>
          </a:solidFill>
          <a:ln>
            <a:noFill/>
          </a:ln>
        </p:spPr>
        <p:txBody>
          <a:bodyPr lIns="91425" tIns="91425" rIns="91425" bIns="91425" anchor="ctr" anchorCtr="0">
            <a:noAutofit/>
          </a:bodyPr>
          <a:lstStyle/>
          <a:p>
            <a:pPr lvl="0">
              <a:spcBef>
                <a:spcPts val="0"/>
              </a:spcBef>
              <a:buNone/>
            </a:pPr>
            <a:endParaRPr/>
          </a:p>
        </p:txBody>
      </p:sp>
      <p:sp>
        <p:nvSpPr>
          <p:cNvPr id="28" name="Shape 28"/>
          <p:cNvSpPr/>
          <p:nvPr/>
        </p:nvSpPr>
        <p:spPr>
          <a:xfrm>
            <a:off x="2000250" y="1019175"/>
            <a:ext cx="5143499" cy="30957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9" name="Shape 29"/>
          <p:cNvSpPr txBox="1">
            <a:spLocks noGrp="1"/>
          </p:cNvSpPr>
          <p:nvPr>
            <p:ph type="ctrTitle"/>
          </p:nvPr>
        </p:nvSpPr>
        <p:spPr>
          <a:xfrm>
            <a:off x="2961550" y="1991825"/>
            <a:ext cx="3220800" cy="1159799"/>
          </a:xfrm>
          <a:prstGeom prst="rect">
            <a:avLst/>
          </a:prstGeom>
        </p:spPr>
        <p:txBody>
          <a:bodyPr lIns="91425" tIns="91425" rIns="91425" bIns="91425" anchor="ctr" anchorCtr="0"/>
          <a:lstStyle>
            <a:lvl1pPr lvl="0" algn="ctr">
              <a:spcBef>
                <a:spcPts val="0"/>
              </a:spcBef>
              <a:buSzPct val="100000"/>
              <a:defRPr sz="3000"/>
            </a:lvl1pPr>
            <a:lvl2pPr lvl="1" algn="ctr">
              <a:spcBef>
                <a:spcPts val="0"/>
              </a:spcBef>
              <a:buSzPct val="100000"/>
              <a:defRPr sz="3000"/>
            </a:lvl2pPr>
            <a:lvl3pPr lvl="2" algn="ctr">
              <a:spcBef>
                <a:spcPts val="0"/>
              </a:spcBef>
              <a:buSzPct val="100000"/>
              <a:defRPr sz="3000"/>
            </a:lvl3pPr>
            <a:lvl4pPr lvl="3" algn="ctr">
              <a:spcBef>
                <a:spcPts val="0"/>
              </a:spcBef>
              <a:buSzPct val="100000"/>
              <a:defRPr sz="3000"/>
            </a:lvl4pPr>
            <a:lvl5pPr lvl="4" algn="ctr">
              <a:spcBef>
                <a:spcPts val="0"/>
              </a:spcBef>
              <a:buSzPct val="100000"/>
              <a:defRPr sz="3000"/>
            </a:lvl5pPr>
            <a:lvl6pPr lvl="5" algn="ctr">
              <a:spcBef>
                <a:spcPts val="0"/>
              </a:spcBef>
              <a:buSzPct val="100000"/>
              <a:defRPr sz="3000"/>
            </a:lvl6pPr>
            <a:lvl7pPr lvl="6" algn="ctr">
              <a:spcBef>
                <a:spcPts val="0"/>
              </a:spcBef>
              <a:buSzPct val="100000"/>
              <a:defRPr sz="3000"/>
            </a:lvl7pPr>
            <a:lvl8pPr lvl="7" algn="ctr">
              <a:spcBef>
                <a:spcPts val="0"/>
              </a:spcBef>
              <a:buSzPct val="100000"/>
              <a:defRPr sz="3000"/>
            </a:lvl8pPr>
            <a:lvl9pPr lvl="8" algn="ctr">
              <a:spcBef>
                <a:spcPts val="0"/>
              </a:spcBef>
              <a:buSzPct val="100000"/>
              <a:defRPr sz="3000"/>
            </a:lvl9pPr>
          </a:lstStyle>
          <a:p>
            <a:endParaRPr/>
          </a:p>
        </p:txBody>
      </p:sp>
      <p:sp>
        <p:nvSpPr>
          <p:cNvPr id="30" name="Shape 30"/>
          <p:cNvSpPr/>
          <p:nvPr/>
        </p:nvSpPr>
        <p:spPr>
          <a:xfrm flipH="1">
            <a:off x="7144834" y="2563115"/>
            <a:ext cx="518700" cy="518700"/>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31" name="Shape 31"/>
          <p:cNvSpPr/>
          <p:nvPr/>
        </p:nvSpPr>
        <p:spPr>
          <a:xfrm flipH="1">
            <a:off x="2507334" y="500440"/>
            <a:ext cx="518700" cy="518700"/>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32" name="Shape 32"/>
          <p:cNvSpPr/>
          <p:nvPr/>
        </p:nvSpPr>
        <p:spPr>
          <a:xfrm flipH="1">
            <a:off x="8172291" y="8"/>
            <a:ext cx="971700" cy="971399"/>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a:off x="4566117" y="-49"/>
            <a:ext cx="518700" cy="518700"/>
          </a:xfrm>
          <a:prstGeom prst="rect">
            <a:avLst/>
          </a:prstGeom>
          <a:solidFill>
            <a:srgbClr val="CEDBE0">
              <a:alpha val="32690"/>
            </a:srgbClr>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flipH="1">
            <a:off x="453009" y="-59"/>
            <a:ext cx="518700" cy="518700"/>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35" name="Shape 35"/>
          <p:cNvSpPr/>
          <p:nvPr/>
        </p:nvSpPr>
        <p:spPr>
          <a:xfrm>
            <a:off x="7138685" y="3085376"/>
            <a:ext cx="1037699" cy="1037699"/>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36" name="Shape 36"/>
          <p:cNvSpPr/>
          <p:nvPr/>
        </p:nvSpPr>
        <p:spPr>
          <a:xfrm flipH="1">
            <a:off x="7143750" y="2057450"/>
            <a:ext cx="1037699" cy="1037699"/>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37"/>
        <p:cNvGrpSpPr/>
        <p:nvPr/>
      </p:nvGrpSpPr>
      <p:grpSpPr>
        <a:xfrm>
          <a:off x="0" y="0"/>
          <a:ext cx="0" cy="0"/>
          <a:chOff x="0" y="0"/>
          <a:chExt cx="0" cy="0"/>
        </a:xfrm>
      </p:grpSpPr>
      <p:pic>
        <p:nvPicPr>
          <p:cNvPr id="38" name="Shape 38"/>
          <p:cNvPicPr preferRelativeResize="0"/>
          <p:nvPr/>
        </p:nvPicPr>
        <p:blipFill>
          <a:blip r:embed="rId2">
            <a:alphaModFix/>
          </a:blip>
          <a:stretch>
            <a:fillRect/>
          </a:stretch>
        </p:blipFill>
        <p:spPr>
          <a:xfrm>
            <a:off x="1990451" y="-15575"/>
            <a:ext cx="1037699" cy="1037699"/>
          </a:xfrm>
          <a:prstGeom prst="rect">
            <a:avLst/>
          </a:prstGeom>
          <a:noFill/>
          <a:ln>
            <a:noFill/>
          </a:ln>
        </p:spPr>
      </p:pic>
      <p:pic>
        <p:nvPicPr>
          <p:cNvPr id="39" name="Shape 39"/>
          <p:cNvPicPr preferRelativeResize="0"/>
          <p:nvPr/>
        </p:nvPicPr>
        <p:blipFill>
          <a:blip r:embed="rId3">
            <a:alphaModFix/>
          </a:blip>
          <a:stretch>
            <a:fillRect/>
          </a:stretch>
        </p:blipFill>
        <p:spPr>
          <a:xfrm>
            <a:off x="8041323" y="1991825"/>
            <a:ext cx="1159827" cy="1159799"/>
          </a:xfrm>
          <a:prstGeom prst="rect">
            <a:avLst/>
          </a:prstGeom>
          <a:noFill/>
          <a:ln>
            <a:noFill/>
          </a:ln>
        </p:spPr>
      </p:pic>
      <p:pic>
        <p:nvPicPr>
          <p:cNvPr id="40" name="Shape 40"/>
          <p:cNvPicPr preferRelativeResize="0"/>
          <p:nvPr/>
        </p:nvPicPr>
        <p:blipFill>
          <a:blip r:embed="rId4">
            <a:alphaModFix/>
          </a:blip>
          <a:stretch>
            <a:fillRect/>
          </a:stretch>
        </p:blipFill>
        <p:spPr>
          <a:xfrm>
            <a:off x="-70425" y="3081825"/>
            <a:ext cx="2070675" cy="2070675"/>
          </a:xfrm>
          <a:prstGeom prst="rect">
            <a:avLst/>
          </a:prstGeom>
          <a:noFill/>
          <a:ln>
            <a:noFill/>
          </a:ln>
        </p:spPr>
      </p:pic>
      <p:pic>
        <p:nvPicPr>
          <p:cNvPr id="41" name="Shape 41"/>
          <p:cNvPicPr preferRelativeResize="0"/>
          <p:nvPr/>
        </p:nvPicPr>
        <p:blipFill>
          <a:blip r:embed="rId5">
            <a:alphaModFix/>
          </a:blip>
          <a:stretch>
            <a:fillRect/>
          </a:stretch>
        </p:blipFill>
        <p:spPr>
          <a:xfrm>
            <a:off x="7143750" y="2224"/>
            <a:ext cx="2057399" cy="2057399"/>
          </a:xfrm>
          <a:prstGeom prst="rect">
            <a:avLst/>
          </a:prstGeom>
          <a:noFill/>
          <a:ln>
            <a:noFill/>
          </a:ln>
        </p:spPr>
      </p:pic>
      <p:pic>
        <p:nvPicPr>
          <p:cNvPr id="42" name="Shape 42"/>
          <p:cNvPicPr preferRelativeResize="0"/>
          <p:nvPr/>
        </p:nvPicPr>
        <p:blipFill>
          <a:blip r:embed="rId6">
            <a:alphaModFix/>
          </a:blip>
          <a:stretch>
            <a:fillRect/>
          </a:stretch>
        </p:blipFill>
        <p:spPr>
          <a:xfrm>
            <a:off x="-71493" y="1017181"/>
            <a:ext cx="2070675" cy="2070675"/>
          </a:xfrm>
          <a:prstGeom prst="rect">
            <a:avLst/>
          </a:prstGeom>
          <a:noFill/>
          <a:ln>
            <a:noFill/>
          </a:ln>
        </p:spPr>
      </p:pic>
      <p:sp>
        <p:nvSpPr>
          <p:cNvPr id="43" name="Shape 43"/>
          <p:cNvSpPr/>
          <p:nvPr/>
        </p:nvSpPr>
        <p:spPr>
          <a:xfrm>
            <a:off x="-72626" y="2048176"/>
            <a:ext cx="1037699" cy="1037699"/>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pic>
        <p:nvPicPr>
          <p:cNvPr id="44" name="Shape 44"/>
          <p:cNvPicPr preferRelativeResize="0"/>
          <p:nvPr/>
        </p:nvPicPr>
        <p:blipFill>
          <a:blip r:embed="rId7">
            <a:alphaModFix/>
          </a:blip>
          <a:stretch>
            <a:fillRect/>
          </a:stretch>
        </p:blipFill>
        <p:spPr>
          <a:xfrm>
            <a:off x="4056643" y="4111407"/>
            <a:ext cx="1037699" cy="1037674"/>
          </a:xfrm>
          <a:prstGeom prst="rect">
            <a:avLst/>
          </a:prstGeom>
          <a:noFill/>
          <a:ln>
            <a:noFill/>
          </a:ln>
        </p:spPr>
      </p:pic>
      <p:pic>
        <p:nvPicPr>
          <p:cNvPr id="45" name="Shape 45"/>
          <p:cNvPicPr preferRelativeResize="0"/>
          <p:nvPr/>
        </p:nvPicPr>
        <p:blipFill>
          <a:blip r:embed="rId8">
            <a:alphaModFix/>
          </a:blip>
          <a:stretch>
            <a:fillRect/>
          </a:stretch>
        </p:blipFill>
        <p:spPr>
          <a:xfrm>
            <a:off x="7142538" y="3085375"/>
            <a:ext cx="2070675" cy="2070675"/>
          </a:xfrm>
          <a:prstGeom prst="rect">
            <a:avLst/>
          </a:prstGeom>
          <a:noFill/>
          <a:ln>
            <a:noFill/>
          </a:ln>
        </p:spPr>
      </p:pic>
      <p:pic>
        <p:nvPicPr>
          <p:cNvPr id="46" name="Shape 46"/>
          <p:cNvPicPr preferRelativeResize="0"/>
          <p:nvPr/>
        </p:nvPicPr>
        <p:blipFill>
          <a:blip r:embed="rId9">
            <a:alphaModFix/>
          </a:blip>
          <a:stretch>
            <a:fillRect/>
          </a:stretch>
        </p:blipFill>
        <p:spPr>
          <a:xfrm>
            <a:off x="-66600" y="-18106"/>
            <a:ext cx="1037699" cy="1037732"/>
          </a:xfrm>
          <a:prstGeom prst="rect">
            <a:avLst/>
          </a:prstGeom>
          <a:noFill/>
          <a:ln>
            <a:noFill/>
          </a:ln>
        </p:spPr>
      </p:pic>
      <p:pic>
        <p:nvPicPr>
          <p:cNvPr id="47" name="Shape 47"/>
          <p:cNvPicPr preferRelativeResize="0"/>
          <p:nvPr/>
        </p:nvPicPr>
        <p:blipFill>
          <a:blip r:embed="rId10">
            <a:alphaModFix/>
          </a:blip>
          <a:stretch>
            <a:fillRect/>
          </a:stretch>
        </p:blipFill>
        <p:spPr>
          <a:xfrm>
            <a:off x="5082293" y="-18074"/>
            <a:ext cx="1037699" cy="1037699"/>
          </a:xfrm>
          <a:prstGeom prst="rect">
            <a:avLst/>
          </a:prstGeom>
          <a:noFill/>
          <a:ln>
            <a:noFill/>
          </a:ln>
        </p:spPr>
      </p:pic>
      <p:pic>
        <p:nvPicPr>
          <p:cNvPr id="48" name="Shape 48"/>
          <p:cNvPicPr preferRelativeResize="0"/>
          <p:nvPr/>
        </p:nvPicPr>
        <p:blipFill>
          <a:blip r:embed="rId11">
            <a:alphaModFix/>
          </a:blip>
          <a:stretch>
            <a:fillRect/>
          </a:stretch>
        </p:blipFill>
        <p:spPr>
          <a:xfrm>
            <a:off x="3018950" y="4105800"/>
            <a:ext cx="1037699" cy="1037699"/>
          </a:xfrm>
          <a:prstGeom prst="rect">
            <a:avLst/>
          </a:prstGeom>
          <a:noFill/>
          <a:ln>
            <a:noFill/>
          </a:ln>
        </p:spPr>
      </p:pic>
      <p:sp>
        <p:nvSpPr>
          <p:cNvPr id="49" name="Shape 49"/>
          <p:cNvSpPr/>
          <p:nvPr/>
        </p:nvSpPr>
        <p:spPr>
          <a:xfrm flipH="1">
            <a:off x="971549" y="-6119"/>
            <a:ext cx="1028700" cy="1028700"/>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50" name="Shape 50"/>
          <p:cNvSpPr/>
          <p:nvPr/>
        </p:nvSpPr>
        <p:spPr>
          <a:xfrm flipH="1">
            <a:off x="2000249" y="4114889"/>
            <a:ext cx="1028700" cy="1028700"/>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51" name="Shape 51"/>
          <p:cNvSpPr/>
          <p:nvPr/>
        </p:nvSpPr>
        <p:spPr>
          <a:xfrm flipH="1">
            <a:off x="3028949" y="0"/>
            <a:ext cx="1028700" cy="1028700"/>
          </a:xfrm>
          <a:prstGeom prst="rect">
            <a:avLst/>
          </a:prstGeom>
          <a:solidFill>
            <a:srgbClr val="7198A9"/>
          </a:solidFill>
          <a:ln>
            <a:noFill/>
          </a:ln>
        </p:spPr>
        <p:txBody>
          <a:bodyPr lIns="91425" tIns="91425" rIns="91425" bIns="91425" anchor="ctr" anchorCtr="0">
            <a:noAutofit/>
          </a:bodyPr>
          <a:lstStyle/>
          <a:p>
            <a:pPr lvl="0">
              <a:spcBef>
                <a:spcPts val="0"/>
              </a:spcBef>
              <a:buNone/>
            </a:pPr>
            <a:endParaRPr/>
          </a:p>
        </p:txBody>
      </p:sp>
      <p:sp>
        <p:nvSpPr>
          <p:cNvPr id="52" name="Shape 52"/>
          <p:cNvSpPr/>
          <p:nvPr/>
        </p:nvSpPr>
        <p:spPr>
          <a:xfrm flipH="1">
            <a:off x="5086349" y="4114889"/>
            <a:ext cx="1028700" cy="1028700"/>
          </a:xfrm>
          <a:prstGeom prst="rect">
            <a:avLst/>
          </a:prstGeom>
          <a:solidFill>
            <a:srgbClr val="7198A9"/>
          </a:solidFill>
          <a:ln>
            <a:noFill/>
          </a:ln>
        </p:spPr>
        <p:txBody>
          <a:bodyPr lIns="91425" tIns="91425" rIns="91425" bIns="91425" anchor="ctr" anchorCtr="0">
            <a:noAutofit/>
          </a:bodyPr>
          <a:lstStyle/>
          <a:p>
            <a:pPr lvl="0">
              <a:spcBef>
                <a:spcPts val="0"/>
              </a:spcBef>
              <a:buNone/>
            </a:pPr>
            <a:endParaRPr/>
          </a:p>
        </p:txBody>
      </p:sp>
      <p:sp>
        <p:nvSpPr>
          <p:cNvPr id="53" name="Shape 53"/>
          <p:cNvSpPr/>
          <p:nvPr/>
        </p:nvSpPr>
        <p:spPr>
          <a:xfrm flipH="1">
            <a:off x="6115049" y="4114889"/>
            <a:ext cx="1028700" cy="1028700"/>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flipH="1">
            <a:off x="6117974" y="-9555"/>
            <a:ext cx="1028700" cy="1028700"/>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flipH="1">
            <a:off x="4057649" y="0"/>
            <a:ext cx="1028700" cy="1028700"/>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flipH="1">
            <a:off x="2507334" y="500440"/>
            <a:ext cx="518700" cy="518700"/>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4566117" y="-49"/>
            <a:ext cx="518700" cy="518700"/>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58" name="Shape 58"/>
          <p:cNvSpPr/>
          <p:nvPr/>
        </p:nvSpPr>
        <p:spPr>
          <a:xfrm flipH="1">
            <a:off x="453009" y="-59"/>
            <a:ext cx="518700" cy="518700"/>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59" name="Shape 59"/>
          <p:cNvSpPr/>
          <p:nvPr/>
        </p:nvSpPr>
        <p:spPr>
          <a:xfrm>
            <a:off x="965075" y="1019175"/>
            <a:ext cx="7207200" cy="30957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0" name="Shape 60"/>
          <p:cNvSpPr txBox="1">
            <a:spLocks noGrp="1"/>
          </p:cNvSpPr>
          <p:nvPr>
            <p:ph type="ctrTitle"/>
          </p:nvPr>
        </p:nvSpPr>
        <p:spPr>
          <a:xfrm>
            <a:off x="2014575" y="1583350"/>
            <a:ext cx="5114700" cy="1159799"/>
          </a:xfrm>
          <a:prstGeom prst="rect">
            <a:avLst/>
          </a:prstGeom>
        </p:spPr>
        <p:txBody>
          <a:bodyPr lIns="91425" tIns="91425" rIns="91425" bIns="91425" anchor="b" anchorCtr="0"/>
          <a:lstStyle>
            <a:lvl1pPr lvl="0" algn="ctr" rtl="0">
              <a:spcBef>
                <a:spcPts val="0"/>
              </a:spcBef>
              <a:buClr>
                <a:srgbClr val="4D778A"/>
              </a:buClr>
              <a:buSzPct val="100000"/>
              <a:defRPr sz="1800">
                <a:solidFill>
                  <a:srgbClr val="4D778A"/>
                </a:solidFill>
              </a:defRPr>
            </a:lvl1pPr>
            <a:lvl2pPr lvl="1" algn="ctr" rtl="0">
              <a:spcBef>
                <a:spcPts val="0"/>
              </a:spcBef>
              <a:buClr>
                <a:srgbClr val="4D778A"/>
              </a:buClr>
              <a:buSzPct val="100000"/>
              <a:defRPr sz="1800">
                <a:solidFill>
                  <a:srgbClr val="4D778A"/>
                </a:solidFill>
              </a:defRPr>
            </a:lvl2pPr>
            <a:lvl3pPr lvl="2" algn="ctr" rtl="0">
              <a:spcBef>
                <a:spcPts val="0"/>
              </a:spcBef>
              <a:buClr>
                <a:srgbClr val="4D778A"/>
              </a:buClr>
              <a:buSzPct val="100000"/>
              <a:defRPr sz="1800">
                <a:solidFill>
                  <a:srgbClr val="4D778A"/>
                </a:solidFill>
              </a:defRPr>
            </a:lvl3pPr>
            <a:lvl4pPr lvl="3" algn="ctr" rtl="0">
              <a:spcBef>
                <a:spcPts val="0"/>
              </a:spcBef>
              <a:buClr>
                <a:srgbClr val="4D778A"/>
              </a:buClr>
              <a:buSzPct val="100000"/>
              <a:defRPr sz="1800">
                <a:solidFill>
                  <a:srgbClr val="4D778A"/>
                </a:solidFill>
              </a:defRPr>
            </a:lvl4pPr>
            <a:lvl5pPr lvl="4" algn="ctr" rtl="0">
              <a:spcBef>
                <a:spcPts val="0"/>
              </a:spcBef>
              <a:buClr>
                <a:srgbClr val="4D778A"/>
              </a:buClr>
              <a:buSzPct val="100000"/>
              <a:defRPr sz="1800">
                <a:solidFill>
                  <a:srgbClr val="4D778A"/>
                </a:solidFill>
              </a:defRPr>
            </a:lvl5pPr>
            <a:lvl6pPr lvl="5" algn="ctr" rtl="0">
              <a:spcBef>
                <a:spcPts val="0"/>
              </a:spcBef>
              <a:buClr>
                <a:srgbClr val="4D778A"/>
              </a:buClr>
              <a:buSzPct val="100000"/>
              <a:defRPr sz="1800">
                <a:solidFill>
                  <a:srgbClr val="4D778A"/>
                </a:solidFill>
              </a:defRPr>
            </a:lvl6pPr>
            <a:lvl7pPr lvl="6" algn="ctr" rtl="0">
              <a:spcBef>
                <a:spcPts val="0"/>
              </a:spcBef>
              <a:buClr>
                <a:srgbClr val="4D778A"/>
              </a:buClr>
              <a:buSzPct val="100000"/>
              <a:defRPr sz="1800">
                <a:solidFill>
                  <a:srgbClr val="4D778A"/>
                </a:solidFill>
              </a:defRPr>
            </a:lvl7pPr>
            <a:lvl8pPr lvl="7" algn="ctr" rtl="0">
              <a:spcBef>
                <a:spcPts val="0"/>
              </a:spcBef>
              <a:buClr>
                <a:srgbClr val="4D778A"/>
              </a:buClr>
              <a:buSzPct val="100000"/>
              <a:defRPr sz="1800">
                <a:solidFill>
                  <a:srgbClr val="4D778A"/>
                </a:solidFill>
              </a:defRPr>
            </a:lvl8pPr>
            <a:lvl9pPr lvl="8" algn="ctr" rtl="0">
              <a:spcBef>
                <a:spcPts val="0"/>
              </a:spcBef>
              <a:buClr>
                <a:srgbClr val="4D778A"/>
              </a:buClr>
              <a:buSzPct val="100000"/>
              <a:defRPr sz="1800">
                <a:solidFill>
                  <a:srgbClr val="4D778A"/>
                </a:solidFill>
              </a:defRPr>
            </a:lvl9pPr>
          </a:lstStyle>
          <a:p>
            <a:endParaRPr/>
          </a:p>
        </p:txBody>
      </p:sp>
      <p:sp>
        <p:nvSpPr>
          <p:cNvPr id="61" name="Shape 61"/>
          <p:cNvSpPr txBox="1">
            <a:spLocks noGrp="1"/>
          </p:cNvSpPr>
          <p:nvPr>
            <p:ph type="subTitle" idx="1"/>
          </p:nvPr>
        </p:nvSpPr>
        <p:spPr>
          <a:xfrm>
            <a:off x="2014575" y="2611454"/>
            <a:ext cx="5114700" cy="784799"/>
          </a:xfrm>
          <a:prstGeom prst="rect">
            <a:avLst/>
          </a:prstGeom>
        </p:spPr>
        <p:txBody>
          <a:bodyPr lIns="91425" tIns="91425" rIns="91425" bIns="91425" anchor="t" anchorCtr="0"/>
          <a:lstStyle>
            <a:lvl1pPr lvl="0" algn="ctr" rtl="0">
              <a:spcBef>
                <a:spcPts val="0"/>
              </a:spcBef>
              <a:buClr>
                <a:srgbClr val="7198A9"/>
              </a:buClr>
              <a:buSzPct val="100000"/>
              <a:buNone/>
              <a:defRPr sz="1400">
                <a:solidFill>
                  <a:srgbClr val="7198A9"/>
                </a:solidFill>
              </a:defRPr>
            </a:lvl1pPr>
            <a:lvl2pPr lvl="1" algn="ctr" rtl="0">
              <a:spcBef>
                <a:spcPts val="0"/>
              </a:spcBef>
              <a:buClr>
                <a:srgbClr val="7198A9"/>
              </a:buClr>
              <a:buSzPct val="100000"/>
              <a:buNone/>
              <a:defRPr sz="1400">
                <a:solidFill>
                  <a:srgbClr val="7198A9"/>
                </a:solidFill>
              </a:defRPr>
            </a:lvl2pPr>
            <a:lvl3pPr lvl="2" algn="ctr" rtl="0">
              <a:spcBef>
                <a:spcPts val="0"/>
              </a:spcBef>
              <a:buClr>
                <a:srgbClr val="7198A9"/>
              </a:buClr>
              <a:buSzPct val="100000"/>
              <a:buNone/>
              <a:defRPr sz="1400">
                <a:solidFill>
                  <a:srgbClr val="7198A9"/>
                </a:solidFill>
              </a:defRPr>
            </a:lvl3pPr>
            <a:lvl4pPr lvl="3" algn="ctr" rtl="0">
              <a:spcBef>
                <a:spcPts val="0"/>
              </a:spcBef>
              <a:buClr>
                <a:srgbClr val="7198A9"/>
              </a:buClr>
              <a:buSzPct val="100000"/>
              <a:buNone/>
              <a:defRPr sz="1400">
                <a:solidFill>
                  <a:srgbClr val="7198A9"/>
                </a:solidFill>
              </a:defRPr>
            </a:lvl4pPr>
            <a:lvl5pPr lvl="4" algn="ctr" rtl="0">
              <a:spcBef>
                <a:spcPts val="0"/>
              </a:spcBef>
              <a:buClr>
                <a:srgbClr val="7198A9"/>
              </a:buClr>
              <a:buSzPct val="100000"/>
              <a:buNone/>
              <a:defRPr sz="1400">
                <a:solidFill>
                  <a:srgbClr val="7198A9"/>
                </a:solidFill>
              </a:defRPr>
            </a:lvl5pPr>
            <a:lvl6pPr lvl="5" algn="ctr" rtl="0">
              <a:spcBef>
                <a:spcPts val="0"/>
              </a:spcBef>
              <a:buClr>
                <a:srgbClr val="7198A9"/>
              </a:buClr>
              <a:buSzPct val="100000"/>
              <a:buNone/>
              <a:defRPr sz="1400">
                <a:solidFill>
                  <a:srgbClr val="7198A9"/>
                </a:solidFill>
              </a:defRPr>
            </a:lvl6pPr>
            <a:lvl7pPr lvl="6" algn="ctr" rtl="0">
              <a:spcBef>
                <a:spcPts val="0"/>
              </a:spcBef>
              <a:buClr>
                <a:srgbClr val="7198A9"/>
              </a:buClr>
              <a:buSzPct val="100000"/>
              <a:buNone/>
              <a:defRPr sz="1400">
                <a:solidFill>
                  <a:srgbClr val="7198A9"/>
                </a:solidFill>
              </a:defRPr>
            </a:lvl7pPr>
            <a:lvl8pPr lvl="7" algn="ctr" rtl="0">
              <a:spcBef>
                <a:spcPts val="0"/>
              </a:spcBef>
              <a:buClr>
                <a:srgbClr val="7198A9"/>
              </a:buClr>
              <a:buSzPct val="100000"/>
              <a:buNone/>
              <a:defRPr sz="1400">
                <a:solidFill>
                  <a:srgbClr val="7198A9"/>
                </a:solidFill>
              </a:defRPr>
            </a:lvl8pPr>
            <a:lvl9pPr lvl="8" algn="ctr" rtl="0">
              <a:spcBef>
                <a:spcPts val="0"/>
              </a:spcBef>
              <a:buClr>
                <a:srgbClr val="7198A9"/>
              </a:buClr>
              <a:buSzPct val="100000"/>
              <a:buNone/>
              <a:defRPr sz="1400">
                <a:solidFill>
                  <a:srgbClr val="7198A9"/>
                </a:solidFill>
              </a:defRPr>
            </a:lvl9pPr>
          </a:lstStyle>
          <a:p>
            <a:endParaRPr/>
          </a:p>
        </p:txBody>
      </p:sp>
      <p:sp>
        <p:nvSpPr>
          <p:cNvPr id="62" name="Shape 62"/>
          <p:cNvSpPr/>
          <p:nvPr/>
        </p:nvSpPr>
        <p:spPr>
          <a:xfrm>
            <a:off x="5072817" y="4615400"/>
            <a:ext cx="518700" cy="518700"/>
          </a:xfrm>
          <a:prstGeom prst="rect">
            <a:avLst/>
          </a:prstGeom>
          <a:solidFill>
            <a:srgbClr val="CEDBE0">
              <a:alpha val="32690"/>
            </a:srgbClr>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1842475" y="1197075"/>
            <a:ext cx="4115399" cy="6219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90" name="Shape 90"/>
          <p:cNvSpPr txBox="1">
            <a:spLocks noGrp="1"/>
          </p:cNvSpPr>
          <p:nvPr>
            <p:ph type="body" idx="1"/>
          </p:nvPr>
        </p:nvSpPr>
        <p:spPr>
          <a:xfrm>
            <a:off x="1842475" y="1918281"/>
            <a:ext cx="4115399" cy="270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pic>
        <p:nvPicPr>
          <p:cNvPr id="91" name="Shape 91"/>
          <p:cNvPicPr preferRelativeResize="0"/>
          <p:nvPr/>
        </p:nvPicPr>
        <p:blipFill>
          <a:blip r:embed="rId2">
            <a:alphaModFix/>
          </a:blip>
          <a:stretch>
            <a:fillRect/>
          </a:stretch>
        </p:blipFill>
        <p:spPr>
          <a:xfrm>
            <a:off x="8106184" y="2070682"/>
            <a:ext cx="1037814" cy="1037812"/>
          </a:xfrm>
          <a:prstGeom prst="rect">
            <a:avLst/>
          </a:prstGeom>
          <a:noFill/>
          <a:ln>
            <a:noFill/>
          </a:ln>
        </p:spPr>
      </p:pic>
      <p:pic>
        <p:nvPicPr>
          <p:cNvPr id="92" name="Shape 92"/>
          <p:cNvPicPr preferRelativeResize="0"/>
          <p:nvPr/>
        </p:nvPicPr>
        <p:blipFill>
          <a:blip r:embed="rId3">
            <a:alphaModFix/>
          </a:blip>
          <a:stretch>
            <a:fillRect/>
          </a:stretch>
        </p:blipFill>
        <p:spPr>
          <a:xfrm>
            <a:off x="7066221" y="9"/>
            <a:ext cx="2077779" cy="2077770"/>
          </a:xfrm>
          <a:prstGeom prst="rect">
            <a:avLst/>
          </a:prstGeom>
          <a:noFill/>
          <a:ln>
            <a:noFill/>
          </a:ln>
        </p:spPr>
      </p:pic>
      <p:sp>
        <p:nvSpPr>
          <p:cNvPr id="93" name="Shape 93"/>
          <p:cNvSpPr/>
          <p:nvPr/>
        </p:nvSpPr>
        <p:spPr>
          <a:xfrm>
            <a:off x="7070023" y="2072329"/>
            <a:ext cx="1037699" cy="1037699"/>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a:off x="8106244" y="3108512"/>
            <a:ext cx="1037699" cy="1037699"/>
          </a:xfrm>
          <a:prstGeom prst="rect">
            <a:avLst/>
          </a:prstGeom>
          <a:solidFill>
            <a:srgbClr val="7198A9"/>
          </a:soli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7070023" y="1"/>
            <a:ext cx="1037699" cy="1037699"/>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96" name="Shape 96"/>
          <p:cNvSpPr/>
          <p:nvPr/>
        </p:nvSpPr>
        <p:spPr>
          <a:xfrm>
            <a:off x="6" y="4105794"/>
            <a:ext cx="1037699" cy="1037699"/>
          </a:xfrm>
          <a:prstGeom prst="rect">
            <a:avLst/>
          </a:prstGeom>
          <a:solidFill>
            <a:srgbClr val="FAA99C"/>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a:off x="0" y="3587097"/>
            <a:ext cx="518700" cy="518700"/>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a:off x="518690" y="4105790"/>
            <a:ext cx="518700" cy="518700"/>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a:off x="6551322" y="-9"/>
            <a:ext cx="518700" cy="518700"/>
          </a:xfrm>
          <a:prstGeom prst="rect">
            <a:avLst/>
          </a:prstGeom>
          <a:solidFill>
            <a:srgbClr val="FAA99C"/>
          </a:solidFill>
          <a:ln>
            <a:noFill/>
          </a:ln>
        </p:spPr>
        <p:txBody>
          <a:bodyPr lIns="91425" tIns="91425" rIns="91425" bIns="91425" anchor="ctr" anchorCtr="0">
            <a:noAutofit/>
          </a:bodyPr>
          <a:lstStyle/>
          <a:p>
            <a:pPr lvl="0">
              <a:spcBef>
                <a:spcPts val="0"/>
              </a:spcBef>
              <a:buNone/>
            </a:pPr>
            <a:endParaRPr/>
          </a:p>
        </p:txBody>
      </p:sp>
      <p:sp>
        <p:nvSpPr>
          <p:cNvPr id="100" name="Shape 100"/>
          <p:cNvSpPr/>
          <p:nvPr/>
        </p:nvSpPr>
        <p:spPr>
          <a:xfrm>
            <a:off x="7587465" y="2583740"/>
            <a:ext cx="518700" cy="518700"/>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grpSp>
        <p:nvGrpSpPr>
          <p:cNvPr id="101" name="Shape 101"/>
          <p:cNvGrpSpPr/>
          <p:nvPr/>
        </p:nvGrpSpPr>
        <p:grpSpPr>
          <a:xfrm>
            <a:off x="7332941" y="269800"/>
            <a:ext cx="498130" cy="498101"/>
            <a:chOff x="1923675" y="1633650"/>
            <a:chExt cx="436000" cy="435975"/>
          </a:xfrm>
        </p:grpSpPr>
        <p:sp>
          <p:nvSpPr>
            <p:cNvPr id="102" name="Shape 102"/>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3" name="Shape 103"/>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4" name="Shape 104"/>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5" name="Shape 105"/>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6" name="Shape 106"/>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7" name="Shape 107"/>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131"/>
        <p:cNvGrpSpPr/>
        <p:nvPr/>
      </p:nvGrpSpPr>
      <p:grpSpPr>
        <a:xfrm>
          <a:off x="0" y="0"/>
          <a:ext cx="0" cy="0"/>
          <a:chOff x="0" y="0"/>
          <a:chExt cx="0" cy="0"/>
        </a:xfrm>
      </p:grpSpPr>
      <p:pic>
        <p:nvPicPr>
          <p:cNvPr id="132" name="Shape 132"/>
          <p:cNvPicPr preferRelativeResize="0"/>
          <p:nvPr/>
        </p:nvPicPr>
        <p:blipFill>
          <a:blip r:embed="rId2">
            <a:alphaModFix/>
          </a:blip>
          <a:stretch>
            <a:fillRect/>
          </a:stretch>
        </p:blipFill>
        <p:spPr>
          <a:xfrm>
            <a:off x="7068350" y="2070675"/>
            <a:ext cx="1037825" cy="1037825"/>
          </a:xfrm>
          <a:prstGeom prst="rect">
            <a:avLst/>
          </a:prstGeom>
          <a:noFill/>
          <a:ln>
            <a:noFill/>
          </a:ln>
        </p:spPr>
      </p:pic>
      <p:pic>
        <p:nvPicPr>
          <p:cNvPr id="133" name="Shape 133"/>
          <p:cNvPicPr preferRelativeResize="0"/>
          <p:nvPr/>
        </p:nvPicPr>
        <p:blipFill>
          <a:blip r:embed="rId3">
            <a:alphaModFix/>
          </a:blip>
          <a:stretch>
            <a:fillRect/>
          </a:stretch>
        </p:blipFill>
        <p:spPr>
          <a:xfrm>
            <a:off x="7066225" y="0"/>
            <a:ext cx="2077775" cy="2077775"/>
          </a:xfrm>
          <a:prstGeom prst="rect">
            <a:avLst/>
          </a:prstGeom>
          <a:noFill/>
          <a:ln>
            <a:noFill/>
          </a:ln>
        </p:spPr>
      </p:pic>
      <p:sp>
        <p:nvSpPr>
          <p:cNvPr id="134" name="Shape 134"/>
          <p:cNvSpPr txBox="1">
            <a:spLocks noGrp="1"/>
          </p:cNvSpPr>
          <p:nvPr>
            <p:ph type="title"/>
          </p:nvPr>
        </p:nvSpPr>
        <p:spPr>
          <a:xfrm>
            <a:off x="1842475" y="1197075"/>
            <a:ext cx="4441799" cy="6219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5" name="Shape 135"/>
          <p:cNvSpPr txBox="1">
            <a:spLocks noGrp="1"/>
          </p:cNvSpPr>
          <p:nvPr>
            <p:ph type="body" idx="1"/>
          </p:nvPr>
        </p:nvSpPr>
        <p:spPr>
          <a:xfrm>
            <a:off x="1842475" y="1818975"/>
            <a:ext cx="1431300" cy="3107099"/>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36" name="Shape 136"/>
          <p:cNvSpPr txBox="1">
            <a:spLocks noGrp="1"/>
          </p:cNvSpPr>
          <p:nvPr>
            <p:ph type="body" idx="2"/>
          </p:nvPr>
        </p:nvSpPr>
        <p:spPr>
          <a:xfrm>
            <a:off x="3347474" y="1818975"/>
            <a:ext cx="1431300" cy="3107099"/>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37" name="Shape 137"/>
          <p:cNvSpPr txBox="1">
            <a:spLocks noGrp="1"/>
          </p:cNvSpPr>
          <p:nvPr>
            <p:ph type="body" idx="3"/>
          </p:nvPr>
        </p:nvSpPr>
        <p:spPr>
          <a:xfrm>
            <a:off x="4852474" y="1818975"/>
            <a:ext cx="1431300" cy="3107099"/>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38" name="Shape 138"/>
          <p:cNvSpPr/>
          <p:nvPr/>
        </p:nvSpPr>
        <p:spPr>
          <a:xfrm>
            <a:off x="6030660" y="4"/>
            <a:ext cx="1037699" cy="1037699"/>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139" name="Shape 139"/>
          <p:cNvSpPr/>
          <p:nvPr/>
        </p:nvSpPr>
        <p:spPr>
          <a:xfrm>
            <a:off x="8106244" y="2071755"/>
            <a:ext cx="1037699" cy="1037699"/>
          </a:xfrm>
          <a:prstGeom prst="rect">
            <a:avLst/>
          </a:prstGeom>
          <a:solidFill>
            <a:srgbClr val="7198A9"/>
          </a:solidFill>
          <a:ln>
            <a:noFill/>
          </a:ln>
        </p:spPr>
        <p:txBody>
          <a:bodyPr lIns="91425" tIns="91425" rIns="91425" bIns="91425" anchor="ctr" anchorCtr="0">
            <a:noAutofit/>
          </a:bodyPr>
          <a:lstStyle/>
          <a:p>
            <a:pPr lvl="0">
              <a:spcBef>
                <a:spcPts val="0"/>
              </a:spcBef>
              <a:buNone/>
            </a:pPr>
            <a:endParaRPr/>
          </a:p>
        </p:txBody>
      </p:sp>
      <p:sp>
        <p:nvSpPr>
          <p:cNvPr id="140" name="Shape 140"/>
          <p:cNvSpPr/>
          <p:nvPr/>
        </p:nvSpPr>
        <p:spPr>
          <a:xfrm>
            <a:off x="8106235" y="1034626"/>
            <a:ext cx="1037699" cy="1037699"/>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141" name="Shape 141"/>
          <p:cNvSpPr/>
          <p:nvPr/>
        </p:nvSpPr>
        <p:spPr>
          <a:xfrm>
            <a:off x="-293" y="3586794"/>
            <a:ext cx="1037699" cy="1037699"/>
          </a:xfrm>
          <a:prstGeom prst="rect">
            <a:avLst/>
          </a:prstGeom>
          <a:solidFill>
            <a:srgbClr val="B0D85B"/>
          </a:solidFill>
          <a:ln>
            <a:noFill/>
          </a:ln>
        </p:spPr>
        <p:txBody>
          <a:bodyPr lIns="91425" tIns="91425" rIns="91425" bIns="91425" anchor="ctr" anchorCtr="0">
            <a:noAutofit/>
          </a:bodyPr>
          <a:lstStyle/>
          <a:p>
            <a:pPr lvl="0">
              <a:spcBef>
                <a:spcPts val="0"/>
              </a:spcBef>
              <a:buNone/>
            </a:pPr>
            <a:endParaRPr/>
          </a:p>
        </p:txBody>
      </p:sp>
      <p:sp>
        <p:nvSpPr>
          <p:cNvPr id="142" name="Shape 142"/>
          <p:cNvSpPr/>
          <p:nvPr/>
        </p:nvSpPr>
        <p:spPr>
          <a:xfrm>
            <a:off x="-300" y="4624497"/>
            <a:ext cx="518700" cy="518700"/>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143" name="Shape 143"/>
          <p:cNvSpPr/>
          <p:nvPr/>
        </p:nvSpPr>
        <p:spPr>
          <a:xfrm>
            <a:off x="-309" y="3586790"/>
            <a:ext cx="518700" cy="518700"/>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144" name="Shape 144"/>
          <p:cNvSpPr/>
          <p:nvPr/>
        </p:nvSpPr>
        <p:spPr>
          <a:xfrm>
            <a:off x="8625222" y="3113165"/>
            <a:ext cx="518700" cy="518700"/>
          </a:xfrm>
          <a:prstGeom prst="rect">
            <a:avLst/>
          </a:prstGeom>
          <a:solidFill>
            <a:srgbClr val="B0D85B"/>
          </a:solidFill>
          <a:ln>
            <a:noFill/>
          </a:ln>
        </p:spPr>
        <p:txBody>
          <a:bodyPr lIns="91425" tIns="91425" rIns="91425" bIns="91425" anchor="ctr" anchorCtr="0">
            <a:noAutofit/>
          </a:bodyPr>
          <a:lstStyle/>
          <a:p>
            <a:pPr lvl="0">
              <a:spcBef>
                <a:spcPts val="0"/>
              </a:spcBef>
              <a:buNone/>
            </a:pPr>
            <a:endParaRPr/>
          </a:p>
        </p:txBody>
      </p:sp>
      <p:sp>
        <p:nvSpPr>
          <p:cNvPr id="145" name="Shape 145"/>
          <p:cNvSpPr/>
          <p:nvPr/>
        </p:nvSpPr>
        <p:spPr>
          <a:xfrm>
            <a:off x="7068340" y="-9"/>
            <a:ext cx="518700" cy="518700"/>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grpSp>
        <p:nvGrpSpPr>
          <p:cNvPr id="146" name="Shape 146"/>
          <p:cNvGrpSpPr/>
          <p:nvPr/>
        </p:nvGrpSpPr>
        <p:grpSpPr>
          <a:xfrm>
            <a:off x="8352270" y="1280646"/>
            <a:ext cx="545654" cy="545654"/>
            <a:chOff x="5941025" y="3634400"/>
            <a:chExt cx="467650" cy="467650"/>
          </a:xfrm>
        </p:grpSpPr>
        <p:sp>
          <p:nvSpPr>
            <p:cNvPr id="147" name="Shape 147"/>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8" name="Shape 148"/>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0" name="Shape 150"/>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2" name="Shape 152"/>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88"/>
        <p:cNvGrpSpPr/>
        <p:nvPr/>
      </p:nvGrpSpPr>
      <p:grpSpPr>
        <a:xfrm>
          <a:off x="0" y="0"/>
          <a:ext cx="0" cy="0"/>
          <a:chOff x="0" y="0"/>
          <a:chExt cx="0" cy="0"/>
        </a:xfrm>
      </p:grpSpPr>
      <p:pic>
        <p:nvPicPr>
          <p:cNvPr id="189" name="Shape 189"/>
          <p:cNvPicPr preferRelativeResize="0"/>
          <p:nvPr/>
        </p:nvPicPr>
        <p:blipFill>
          <a:blip r:embed="rId2">
            <a:alphaModFix/>
          </a:blip>
          <a:stretch>
            <a:fillRect/>
          </a:stretch>
        </p:blipFill>
        <p:spPr>
          <a:xfrm>
            <a:off x="8213282" y="1857008"/>
            <a:ext cx="930717" cy="930717"/>
          </a:xfrm>
          <a:prstGeom prst="rect">
            <a:avLst/>
          </a:prstGeom>
          <a:noFill/>
          <a:ln>
            <a:noFill/>
          </a:ln>
        </p:spPr>
      </p:pic>
      <p:pic>
        <p:nvPicPr>
          <p:cNvPr id="190" name="Shape 190"/>
          <p:cNvPicPr preferRelativeResize="0"/>
          <p:nvPr/>
        </p:nvPicPr>
        <p:blipFill>
          <a:blip r:embed="rId3">
            <a:alphaModFix/>
          </a:blip>
          <a:stretch>
            <a:fillRect/>
          </a:stretch>
        </p:blipFill>
        <p:spPr>
          <a:xfrm>
            <a:off x="7280639" y="15"/>
            <a:ext cx="1863360" cy="1863357"/>
          </a:xfrm>
          <a:prstGeom prst="rect">
            <a:avLst/>
          </a:prstGeom>
          <a:noFill/>
          <a:ln>
            <a:noFill/>
          </a:ln>
        </p:spPr>
      </p:pic>
      <p:sp>
        <p:nvSpPr>
          <p:cNvPr id="191" name="Shape 191"/>
          <p:cNvSpPr/>
          <p:nvPr/>
        </p:nvSpPr>
        <p:spPr>
          <a:xfrm>
            <a:off x="7284049" y="1858485"/>
            <a:ext cx="930600" cy="930600"/>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192" name="Shape 192"/>
          <p:cNvSpPr/>
          <p:nvPr/>
        </p:nvSpPr>
        <p:spPr>
          <a:xfrm>
            <a:off x="8213335" y="2787740"/>
            <a:ext cx="930600" cy="930600"/>
          </a:xfrm>
          <a:prstGeom prst="rect">
            <a:avLst/>
          </a:prstGeom>
          <a:solidFill>
            <a:srgbClr val="7198A9"/>
          </a:solidFill>
          <a:ln>
            <a:noFill/>
          </a:ln>
        </p:spPr>
        <p:txBody>
          <a:bodyPr lIns="91425" tIns="91425" rIns="91425" bIns="91425" anchor="ctr" anchorCtr="0">
            <a:noAutofit/>
          </a:bodyPr>
          <a:lstStyle/>
          <a:p>
            <a:pPr lvl="0">
              <a:spcBef>
                <a:spcPts val="0"/>
              </a:spcBef>
              <a:buNone/>
            </a:pPr>
            <a:endParaRPr/>
          </a:p>
        </p:txBody>
      </p:sp>
      <p:sp>
        <p:nvSpPr>
          <p:cNvPr id="193" name="Shape 193"/>
          <p:cNvSpPr/>
          <p:nvPr/>
        </p:nvSpPr>
        <p:spPr>
          <a:xfrm>
            <a:off x="7284049" y="8"/>
            <a:ext cx="930600" cy="930600"/>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194" name="Shape 194"/>
          <p:cNvSpPr/>
          <p:nvPr/>
        </p:nvSpPr>
        <p:spPr>
          <a:xfrm>
            <a:off x="5" y="4212883"/>
            <a:ext cx="930600" cy="930600"/>
          </a:xfrm>
          <a:prstGeom prst="rect">
            <a:avLst/>
          </a:prstGeom>
          <a:solidFill>
            <a:srgbClr val="FAA99C"/>
          </a:solidFill>
          <a:ln>
            <a:noFill/>
          </a:ln>
        </p:spPr>
        <p:txBody>
          <a:bodyPr lIns="91425" tIns="91425" rIns="91425" bIns="91425" anchor="ctr" anchorCtr="0">
            <a:noAutofit/>
          </a:bodyPr>
          <a:lstStyle/>
          <a:p>
            <a:pPr lvl="0">
              <a:spcBef>
                <a:spcPts val="0"/>
              </a:spcBef>
              <a:buNone/>
            </a:pPr>
            <a:endParaRPr/>
          </a:p>
        </p:txBody>
      </p:sp>
      <p:sp>
        <p:nvSpPr>
          <p:cNvPr id="195" name="Shape 195"/>
          <p:cNvSpPr/>
          <p:nvPr/>
        </p:nvSpPr>
        <p:spPr>
          <a:xfrm>
            <a:off x="0" y="3747713"/>
            <a:ext cx="465300" cy="465300"/>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465163" y="4212880"/>
            <a:ext cx="465300" cy="465300"/>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197" name="Shape 197"/>
          <p:cNvSpPr/>
          <p:nvPr/>
        </p:nvSpPr>
        <p:spPr>
          <a:xfrm>
            <a:off x="6818875" y="0"/>
            <a:ext cx="465300" cy="465300"/>
          </a:xfrm>
          <a:prstGeom prst="rect">
            <a:avLst/>
          </a:prstGeom>
          <a:solidFill>
            <a:srgbClr val="FAA99C"/>
          </a:solidFill>
          <a:ln>
            <a:noFill/>
          </a:ln>
        </p:spPr>
        <p:txBody>
          <a:bodyPr lIns="91425" tIns="91425" rIns="91425" bIns="91425" anchor="ctr" anchorCtr="0">
            <a:noAutofit/>
          </a:bodyPr>
          <a:lstStyle/>
          <a:p>
            <a:pPr lvl="0">
              <a:spcBef>
                <a:spcPts val="0"/>
              </a:spcBef>
              <a:buNone/>
            </a:pPr>
            <a:endParaRPr/>
          </a:p>
        </p:txBody>
      </p:sp>
      <p:sp>
        <p:nvSpPr>
          <p:cNvPr id="198" name="Shape 198"/>
          <p:cNvSpPr/>
          <p:nvPr/>
        </p:nvSpPr>
        <p:spPr>
          <a:xfrm>
            <a:off x="7748093" y="2317122"/>
            <a:ext cx="465300" cy="465300"/>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grpSp>
        <p:nvGrpSpPr>
          <p:cNvPr id="199" name="Shape 199"/>
          <p:cNvGrpSpPr/>
          <p:nvPr/>
        </p:nvGrpSpPr>
        <p:grpSpPr>
          <a:xfrm>
            <a:off x="7519838" y="241964"/>
            <a:ext cx="446725" cy="446699"/>
            <a:chOff x="1923675" y="1633650"/>
            <a:chExt cx="436000" cy="435975"/>
          </a:xfrm>
        </p:grpSpPr>
        <p:sp>
          <p:nvSpPr>
            <p:cNvPr id="200" name="Shape 200"/>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1" name="Shape 201"/>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2" name="Shape 202"/>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3" name="Shape 203"/>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4" name="Shape 204"/>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5" name="Shape 205"/>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2">
    <p:spTree>
      <p:nvGrpSpPr>
        <p:cNvPr id="1" name="Shape 206"/>
        <p:cNvGrpSpPr/>
        <p:nvPr/>
      </p:nvGrpSpPr>
      <p:grpSpPr>
        <a:xfrm>
          <a:off x="0" y="0"/>
          <a:ext cx="0" cy="0"/>
          <a:chOff x="0" y="0"/>
          <a:chExt cx="0" cy="0"/>
        </a:xfrm>
      </p:grpSpPr>
      <p:pic>
        <p:nvPicPr>
          <p:cNvPr id="207" name="Shape 207"/>
          <p:cNvPicPr preferRelativeResize="0"/>
          <p:nvPr/>
        </p:nvPicPr>
        <p:blipFill>
          <a:blip r:embed="rId2">
            <a:alphaModFix/>
          </a:blip>
          <a:stretch>
            <a:fillRect/>
          </a:stretch>
        </p:blipFill>
        <p:spPr>
          <a:xfrm>
            <a:off x="7274671" y="936760"/>
            <a:ext cx="1869249" cy="1869255"/>
          </a:xfrm>
          <a:prstGeom prst="rect">
            <a:avLst/>
          </a:prstGeom>
          <a:noFill/>
          <a:ln>
            <a:noFill/>
          </a:ln>
        </p:spPr>
      </p:pic>
      <p:sp>
        <p:nvSpPr>
          <p:cNvPr id="208" name="Shape 208"/>
          <p:cNvSpPr/>
          <p:nvPr/>
        </p:nvSpPr>
        <p:spPr>
          <a:xfrm>
            <a:off x="7274894" y="1870745"/>
            <a:ext cx="936899" cy="936899"/>
          </a:xfrm>
          <a:prstGeom prst="rect">
            <a:avLst/>
          </a:prstGeom>
          <a:solidFill>
            <a:srgbClr val="CEDBE0">
              <a:alpha val="32690"/>
            </a:srgbClr>
          </a:solidFill>
          <a:ln>
            <a:noFill/>
          </a:ln>
        </p:spPr>
        <p:txBody>
          <a:bodyPr lIns="91425" tIns="91425" rIns="91425" bIns="91425" anchor="ctr" anchorCtr="0">
            <a:noAutofit/>
          </a:bodyPr>
          <a:lstStyle/>
          <a:p>
            <a:pPr lvl="0">
              <a:spcBef>
                <a:spcPts val="0"/>
              </a:spcBef>
              <a:buNone/>
            </a:pPr>
            <a:endParaRPr/>
          </a:p>
        </p:txBody>
      </p:sp>
      <p:pic>
        <p:nvPicPr>
          <p:cNvPr id="209" name="Shape 209"/>
          <p:cNvPicPr preferRelativeResize="0"/>
          <p:nvPr/>
        </p:nvPicPr>
        <p:blipFill>
          <a:blip r:embed="rId3">
            <a:alphaModFix/>
          </a:blip>
          <a:stretch>
            <a:fillRect/>
          </a:stretch>
        </p:blipFill>
        <p:spPr>
          <a:xfrm>
            <a:off x="8207050" y="0"/>
            <a:ext cx="936870" cy="936872"/>
          </a:xfrm>
          <a:prstGeom prst="rect">
            <a:avLst/>
          </a:prstGeom>
          <a:noFill/>
          <a:ln>
            <a:noFill/>
          </a:ln>
        </p:spPr>
      </p:pic>
      <p:sp>
        <p:nvSpPr>
          <p:cNvPr id="210" name="Shape 210"/>
          <p:cNvSpPr/>
          <p:nvPr/>
        </p:nvSpPr>
        <p:spPr>
          <a:xfrm>
            <a:off x="8207105" y="2807566"/>
            <a:ext cx="936899" cy="936899"/>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211" name="Shape 211"/>
          <p:cNvSpPr/>
          <p:nvPr/>
        </p:nvSpPr>
        <p:spPr>
          <a:xfrm>
            <a:off x="7274902" y="55"/>
            <a:ext cx="936899" cy="936899"/>
          </a:xfrm>
          <a:prstGeom prst="rect">
            <a:avLst/>
          </a:prstGeom>
          <a:solidFill>
            <a:srgbClr val="7198A9"/>
          </a:solidFill>
          <a:ln>
            <a:noFill/>
          </a:ln>
        </p:spPr>
        <p:txBody>
          <a:bodyPr lIns="91425" tIns="91425" rIns="91425" bIns="91425" anchor="ctr" anchorCtr="0">
            <a:noAutofit/>
          </a:bodyPr>
          <a:lstStyle/>
          <a:p>
            <a:pPr lvl="0">
              <a:spcBef>
                <a:spcPts val="0"/>
              </a:spcBef>
              <a:buNone/>
            </a:pPr>
            <a:endParaRPr/>
          </a:p>
        </p:txBody>
      </p:sp>
      <p:sp>
        <p:nvSpPr>
          <p:cNvPr id="212" name="Shape 212"/>
          <p:cNvSpPr/>
          <p:nvPr/>
        </p:nvSpPr>
        <p:spPr>
          <a:xfrm>
            <a:off x="13" y="4206738"/>
            <a:ext cx="936899" cy="936899"/>
          </a:xfrm>
          <a:prstGeom prst="rect">
            <a:avLst/>
          </a:prstGeom>
          <a:solidFill>
            <a:srgbClr val="37A9DD"/>
          </a:solidFill>
          <a:ln>
            <a:noFill/>
          </a:ln>
        </p:spPr>
        <p:txBody>
          <a:bodyPr lIns="91425" tIns="91425" rIns="91425" bIns="91425" anchor="ctr" anchorCtr="0">
            <a:noAutofit/>
          </a:bodyPr>
          <a:lstStyle/>
          <a:p>
            <a:pPr lvl="0">
              <a:spcBef>
                <a:spcPts val="0"/>
              </a:spcBef>
              <a:buNone/>
            </a:pPr>
            <a:endParaRPr/>
          </a:p>
        </p:txBody>
      </p:sp>
      <p:sp>
        <p:nvSpPr>
          <p:cNvPr id="213" name="Shape 213"/>
          <p:cNvSpPr/>
          <p:nvPr/>
        </p:nvSpPr>
        <p:spPr>
          <a:xfrm>
            <a:off x="936765" y="4674986"/>
            <a:ext cx="468300" cy="468300"/>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214" name="Shape 214"/>
          <p:cNvSpPr/>
          <p:nvPr/>
        </p:nvSpPr>
        <p:spPr>
          <a:xfrm>
            <a:off x="0" y="4206735"/>
            <a:ext cx="468300" cy="468300"/>
          </a:xfrm>
          <a:prstGeom prst="rect">
            <a:avLst/>
          </a:prstGeom>
          <a:solidFill>
            <a:srgbClr val="7198A9"/>
          </a:solidFill>
          <a:ln>
            <a:noFill/>
          </a:ln>
        </p:spPr>
        <p:txBody>
          <a:bodyPr lIns="91425" tIns="91425" rIns="91425" bIns="91425" anchor="ctr" anchorCtr="0">
            <a:noAutofit/>
          </a:bodyPr>
          <a:lstStyle/>
          <a:p>
            <a:pPr lvl="0">
              <a:spcBef>
                <a:spcPts val="0"/>
              </a:spcBef>
              <a:buNone/>
            </a:pPr>
            <a:endParaRPr/>
          </a:p>
        </p:txBody>
      </p:sp>
      <p:sp>
        <p:nvSpPr>
          <p:cNvPr id="215" name="Shape 215"/>
          <p:cNvSpPr/>
          <p:nvPr/>
        </p:nvSpPr>
        <p:spPr>
          <a:xfrm>
            <a:off x="8675675" y="3742993"/>
            <a:ext cx="468300" cy="468300"/>
          </a:xfrm>
          <a:prstGeom prst="rect">
            <a:avLst/>
          </a:prstGeom>
          <a:solidFill>
            <a:srgbClr val="37A9DD"/>
          </a:solidFill>
          <a:ln>
            <a:noFill/>
          </a:ln>
        </p:spPr>
        <p:txBody>
          <a:bodyPr lIns="91425" tIns="91425" rIns="91425" bIns="91425" anchor="ctr" anchorCtr="0">
            <a:noAutofit/>
          </a:bodyPr>
          <a:lstStyle/>
          <a:p>
            <a:pPr lvl="0">
              <a:spcBef>
                <a:spcPts val="0"/>
              </a:spcBef>
              <a:buNone/>
            </a:pPr>
            <a:endParaRPr/>
          </a:p>
        </p:txBody>
      </p:sp>
      <p:sp>
        <p:nvSpPr>
          <p:cNvPr id="216" name="Shape 216"/>
          <p:cNvSpPr/>
          <p:nvPr/>
        </p:nvSpPr>
        <p:spPr>
          <a:xfrm>
            <a:off x="8675680" y="3274748"/>
            <a:ext cx="468300" cy="468300"/>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grpSp>
        <p:nvGrpSpPr>
          <p:cNvPr id="217" name="Shape 217"/>
          <p:cNvGrpSpPr/>
          <p:nvPr/>
        </p:nvGrpSpPr>
        <p:grpSpPr>
          <a:xfrm>
            <a:off x="7594613" y="2115524"/>
            <a:ext cx="297650" cy="471862"/>
            <a:chOff x="6718575" y="2318625"/>
            <a:chExt cx="256950" cy="407375"/>
          </a:xfrm>
        </p:grpSpPr>
        <p:sp>
          <p:nvSpPr>
            <p:cNvPr id="218" name="Shape 218"/>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9" name="Shape 219"/>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0" name="Shape 220"/>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1" name="Shape 221"/>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2" name="Shape 222"/>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3" name="Shape 223"/>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4" name="Shape 224"/>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5" name="Shape 225"/>
            <p:cNvSpPr/>
            <p:nvPr/>
          </p:nvSpPr>
          <p:spPr>
            <a:xfrm>
              <a:off x="6795900" y="2628550"/>
              <a:ext cx="102300" cy="25"/>
            </a:xfrm>
            <a:custGeom>
              <a:avLst/>
              <a:gdLst/>
              <a:ahLst/>
              <a:cxnLst/>
              <a:rect l="0" t="0" r="0" b="0"/>
              <a:pathLst>
                <a:path w="4092" h="1" fill="none" extrusionOk="0">
                  <a:moveTo>
                    <a:pt x="0" y="1"/>
                  </a:moveTo>
                  <a:lnTo>
                    <a:pt x="4092"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3">
    <p:spTree>
      <p:nvGrpSpPr>
        <p:cNvPr id="1" name="Shape 226"/>
        <p:cNvGrpSpPr/>
        <p:nvPr/>
      </p:nvGrpSpPr>
      <p:grpSpPr>
        <a:xfrm>
          <a:off x="0" y="0"/>
          <a:ext cx="0" cy="0"/>
          <a:chOff x="0" y="0"/>
          <a:chExt cx="0" cy="0"/>
        </a:xfrm>
      </p:grpSpPr>
      <p:pic>
        <p:nvPicPr>
          <p:cNvPr id="227" name="Shape 227"/>
          <p:cNvPicPr preferRelativeResize="0"/>
          <p:nvPr/>
        </p:nvPicPr>
        <p:blipFill>
          <a:blip r:embed="rId2">
            <a:alphaModFix/>
          </a:blip>
          <a:stretch>
            <a:fillRect/>
          </a:stretch>
        </p:blipFill>
        <p:spPr>
          <a:xfrm>
            <a:off x="7277752" y="1861708"/>
            <a:ext cx="933084" cy="933087"/>
          </a:xfrm>
          <a:prstGeom prst="rect">
            <a:avLst/>
          </a:prstGeom>
          <a:noFill/>
          <a:ln>
            <a:noFill/>
          </a:ln>
        </p:spPr>
      </p:pic>
      <p:pic>
        <p:nvPicPr>
          <p:cNvPr id="228" name="Shape 228"/>
          <p:cNvPicPr preferRelativeResize="0"/>
          <p:nvPr/>
        </p:nvPicPr>
        <p:blipFill>
          <a:blip r:embed="rId3">
            <a:alphaModFix/>
          </a:blip>
          <a:stretch>
            <a:fillRect/>
          </a:stretch>
        </p:blipFill>
        <p:spPr>
          <a:xfrm>
            <a:off x="7275841" y="8"/>
            <a:ext cx="1868082" cy="1868084"/>
          </a:xfrm>
          <a:prstGeom prst="rect">
            <a:avLst/>
          </a:prstGeom>
          <a:noFill/>
          <a:ln>
            <a:noFill/>
          </a:ln>
        </p:spPr>
      </p:pic>
      <p:sp>
        <p:nvSpPr>
          <p:cNvPr id="229" name="Shape 229"/>
          <p:cNvSpPr/>
          <p:nvPr/>
        </p:nvSpPr>
        <p:spPr>
          <a:xfrm>
            <a:off x="6344788" y="12"/>
            <a:ext cx="932999" cy="932999"/>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230" name="Shape 230"/>
          <p:cNvSpPr/>
          <p:nvPr/>
        </p:nvSpPr>
        <p:spPr>
          <a:xfrm>
            <a:off x="8210900" y="1862680"/>
            <a:ext cx="932999" cy="932999"/>
          </a:xfrm>
          <a:prstGeom prst="rect">
            <a:avLst/>
          </a:prstGeom>
          <a:solidFill>
            <a:srgbClr val="7198A9"/>
          </a:solidFill>
          <a:ln>
            <a:noFill/>
          </a:ln>
        </p:spPr>
        <p:txBody>
          <a:bodyPr lIns="91425" tIns="91425" rIns="91425" bIns="91425" anchor="ctr" anchorCtr="0">
            <a:noAutofit/>
          </a:bodyPr>
          <a:lstStyle/>
          <a:p>
            <a:pPr lvl="0">
              <a:spcBef>
                <a:spcPts val="0"/>
              </a:spcBef>
              <a:buNone/>
            </a:pPr>
            <a:endParaRPr/>
          </a:p>
        </p:txBody>
      </p:sp>
      <p:sp>
        <p:nvSpPr>
          <p:cNvPr id="231" name="Shape 231"/>
          <p:cNvSpPr/>
          <p:nvPr/>
        </p:nvSpPr>
        <p:spPr>
          <a:xfrm>
            <a:off x="8210892" y="930218"/>
            <a:ext cx="932999" cy="932999"/>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232" name="Shape 232"/>
          <p:cNvSpPr/>
          <p:nvPr/>
        </p:nvSpPr>
        <p:spPr>
          <a:xfrm>
            <a:off x="-286" y="3743869"/>
            <a:ext cx="932999" cy="932999"/>
          </a:xfrm>
          <a:prstGeom prst="rect">
            <a:avLst/>
          </a:prstGeom>
          <a:solidFill>
            <a:srgbClr val="B0D85B"/>
          </a:solidFill>
          <a:ln>
            <a:noFill/>
          </a:ln>
        </p:spPr>
        <p:txBody>
          <a:bodyPr lIns="91425" tIns="91425" rIns="91425" bIns="91425" anchor="ctr" anchorCtr="0">
            <a:noAutofit/>
          </a:bodyPr>
          <a:lstStyle/>
          <a:p>
            <a:pPr lvl="0">
              <a:spcBef>
                <a:spcPts val="0"/>
              </a:spcBef>
              <a:buNone/>
            </a:pPr>
            <a:endParaRPr/>
          </a:p>
        </p:txBody>
      </p:sp>
      <p:sp>
        <p:nvSpPr>
          <p:cNvPr id="233" name="Shape 233"/>
          <p:cNvSpPr/>
          <p:nvPr/>
        </p:nvSpPr>
        <p:spPr>
          <a:xfrm>
            <a:off x="-292" y="4676847"/>
            <a:ext cx="466499" cy="466499"/>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234" name="Shape 234"/>
          <p:cNvSpPr/>
          <p:nvPr/>
        </p:nvSpPr>
        <p:spPr>
          <a:xfrm>
            <a:off x="-300" y="3743866"/>
            <a:ext cx="466499" cy="466499"/>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235" name="Shape 235"/>
          <p:cNvSpPr/>
          <p:nvPr/>
        </p:nvSpPr>
        <p:spPr>
          <a:xfrm>
            <a:off x="8677502" y="2798990"/>
            <a:ext cx="466499" cy="466499"/>
          </a:xfrm>
          <a:prstGeom prst="rect">
            <a:avLst/>
          </a:prstGeom>
          <a:solidFill>
            <a:srgbClr val="B0D85B"/>
          </a:solidFill>
          <a:ln>
            <a:noFill/>
          </a:ln>
        </p:spPr>
        <p:txBody>
          <a:bodyPr lIns="91425" tIns="91425" rIns="91425" bIns="91425" anchor="ctr" anchorCtr="0">
            <a:noAutofit/>
          </a:bodyPr>
          <a:lstStyle/>
          <a:p>
            <a:pPr lvl="0">
              <a:spcBef>
                <a:spcPts val="0"/>
              </a:spcBef>
              <a:buNone/>
            </a:pPr>
            <a:endParaRPr/>
          </a:p>
        </p:txBody>
      </p:sp>
      <p:sp>
        <p:nvSpPr>
          <p:cNvPr id="236" name="Shape 236"/>
          <p:cNvSpPr/>
          <p:nvPr/>
        </p:nvSpPr>
        <p:spPr>
          <a:xfrm>
            <a:off x="7277743" y="0"/>
            <a:ext cx="466499" cy="466499"/>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grpSp>
        <p:nvGrpSpPr>
          <p:cNvPr id="237" name="Shape 237"/>
          <p:cNvGrpSpPr/>
          <p:nvPr/>
        </p:nvGrpSpPr>
        <p:grpSpPr>
          <a:xfrm>
            <a:off x="8431832" y="1151245"/>
            <a:ext cx="490564" cy="490564"/>
            <a:chOff x="5941025" y="3634400"/>
            <a:chExt cx="467650" cy="467650"/>
          </a:xfrm>
        </p:grpSpPr>
        <p:sp>
          <p:nvSpPr>
            <p:cNvPr id="238" name="Shape 238"/>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9" name="Shape 239"/>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0" name="Shape 240"/>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1" name="Shape 241"/>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2" name="Shape 242"/>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3" name="Shape 243"/>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4">
    <p:spTree>
      <p:nvGrpSpPr>
        <p:cNvPr id="1" name="Shape 244"/>
        <p:cNvGrpSpPr/>
        <p:nvPr/>
      </p:nvGrpSpPr>
      <p:grpSpPr>
        <a:xfrm>
          <a:off x="0" y="0"/>
          <a:ext cx="0" cy="0"/>
          <a:chOff x="0" y="0"/>
          <a:chExt cx="0" cy="0"/>
        </a:xfrm>
      </p:grpSpPr>
      <p:pic>
        <p:nvPicPr>
          <p:cNvPr id="245" name="Shape 245"/>
          <p:cNvPicPr preferRelativeResize="0"/>
          <p:nvPr/>
        </p:nvPicPr>
        <p:blipFill>
          <a:blip r:embed="rId2">
            <a:alphaModFix/>
          </a:blip>
          <a:stretch>
            <a:fillRect/>
          </a:stretch>
        </p:blipFill>
        <p:spPr>
          <a:xfrm>
            <a:off x="8208904" y="0"/>
            <a:ext cx="935025" cy="935025"/>
          </a:xfrm>
          <a:prstGeom prst="rect">
            <a:avLst/>
          </a:prstGeom>
          <a:noFill/>
          <a:ln>
            <a:noFill/>
          </a:ln>
        </p:spPr>
      </p:pic>
      <p:pic>
        <p:nvPicPr>
          <p:cNvPr id="246" name="Shape 246"/>
          <p:cNvPicPr preferRelativeResize="0"/>
          <p:nvPr/>
        </p:nvPicPr>
        <p:blipFill>
          <a:blip r:embed="rId3">
            <a:alphaModFix/>
          </a:blip>
          <a:stretch>
            <a:fillRect/>
          </a:stretch>
        </p:blipFill>
        <p:spPr>
          <a:xfrm>
            <a:off x="7271785" y="1865793"/>
            <a:ext cx="1872187" cy="1872190"/>
          </a:xfrm>
          <a:prstGeom prst="rect">
            <a:avLst/>
          </a:prstGeom>
          <a:noFill/>
          <a:ln>
            <a:noFill/>
          </a:ln>
        </p:spPr>
      </p:pic>
      <p:sp>
        <p:nvSpPr>
          <p:cNvPr id="247" name="Shape 247"/>
          <p:cNvSpPr/>
          <p:nvPr/>
        </p:nvSpPr>
        <p:spPr>
          <a:xfrm>
            <a:off x="7275208" y="3"/>
            <a:ext cx="935099" cy="935099"/>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248" name="Shape 248"/>
          <p:cNvSpPr/>
          <p:nvPr/>
        </p:nvSpPr>
        <p:spPr>
          <a:xfrm>
            <a:off x="8208899" y="935036"/>
            <a:ext cx="935099" cy="935099"/>
          </a:xfrm>
          <a:prstGeom prst="rect">
            <a:avLst/>
          </a:prstGeom>
          <a:solidFill>
            <a:srgbClr val="7198A9"/>
          </a:solidFill>
          <a:ln>
            <a:noFill/>
          </a:ln>
        </p:spPr>
        <p:txBody>
          <a:bodyPr lIns="91425" tIns="91425" rIns="91425" bIns="91425" anchor="ctr" anchorCtr="0">
            <a:noAutofit/>
          </a:bodyPr>
          <a:lstStyle/>
          <a:p>
            <a:pPr lvl="0">
              <a:spcBef>
                <a:spcPts val="0"/>
              </a:spcBef>
              <a:buNone/>
            </a:pPr>
            <a:endParaRPr/>
          </a:p>
        </p:txBody>
      </p:sp>
      <p:sp>
        <p:nvSpPr>
          <p:cNvPr id="249" name="Shape 249"/>
          <p:cNvSpPr/>
          <p:nvPr/>
        </p:nvSpPr>
        <p:spPr>
          <a:xfrm>
            <a:off x="7275208" y="2795481"/>
            <a:ext cx="935099" cy="935099"/>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250" name="Shape 250"/>
          <p:cNvSpPr/>
          <p:nvPr/>
        </p:nvSpPr>
        <p:spPr>
          <a:xfrm>
            <a:off x="13" y="4208473"/>
            <a:ext cx="935099" cy="935099"/>
          </a:xfrm>
          <a:prstGeom prst="rect">
            <a:avLst/>
          </a:prstGeom>
          <a:solidFill>
            <a:srgbClr val="EDC67B"/>
          </a:solidFill>
          <a:ln>
            <a:noFill/>
          </a:ln>
        </p:spPr>
        <p:txBody>
          <a:bodyPr lIns="91425" tIns="91425" rIns="91425" bIns="91425" anchor="ctr" anchorCtr="0">
            <a:noAutofit/>
          </a:bodyPr>
          <a:lstStyle/>
          <a:p>
            <a:pPr lvl="0">
              <a:spcBef>
                <a:spcPts val="0"/>
              </a:spcBef>
              <a:buNone/>
            </a:pPr>
            <a:endParaRPr/>
          </a:p>
        </p:txBody>
      </p:sp>
      <p:sp>
        <p:nvSpPr>
          <p:cNvPr id="251" name="Shape 251"/>
          <p:cNvSpPr/>
          <p:nvPr/>
        </p:nvSpPr>
        <p:spPr>
          <a:xfrm>
            <a:off x="935031" y="4208476"/>
            <a:ext cx="467399" cy="467399"/>
          </a:xfrm>
          <a:prstGeom prst="rect">
            <a:avLst/>
          </a:prstGeom>
          <a:solidFill>
            <a:srgbClr val="CEDBE0"/>
          </a:solidFill>
          <a:ln>
            <a:noFill/>
          </a:ln>
        </p:spPr>
        <p:txBody>
          <a:bodyPr lIns="91425" tIns="91425" rIns="91425" bIns="91425" anchor="ctr" anchorCtr="0">
            <a:noAutofit/>
          </a:bodyPr>
          <a:lstStyle/>
          <a:p>
            <a:pPr lvl="0">
              <a:spcBef>
                <a:spcPts val="0"/>
              </a:spcBef>
              <a:buNone/>
            </a:pPr>
            <a:endParaRPr/>
          </a:p>
        </p:txBody>
      </p:sp>
      <p:sp>
        <p:nvSpPr>
          <p:cNvPr id="252" name="Shape 252"/>
          <p:cNvSpPr/>
          <p:nvPr/>
        </p:nvSpPr>
        <p:spPr>
          <a:xfrm>
            <a:off x="0" y="4676118"/>
            <a:ext cx="467399" cy="467399"/>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253" name="Shape 253"/>
          <p:cNvSpPr/>
          <p:nvPr/>
        </p:nvSpPr>
        <p:spPr>
          <a:xfrm>
            <a:off x="7741457" y="935016"/>
            <a:ext cx="467399" cy="467399"/>
          </a:xfrm>
          <a:prstGeom prst="rect">
            <a:avLst/>
          </a:prstGeom>
          <a:solidFill>
            <a:srgbClr val="EDC67B"/>
          </a:solidFill>
          <a:ln>
            <a:noFill/>
          </a:ln>
        </p:spPr>
        <p:txBody>
          <a:bodyPr lIns="91425" tIns="91425" rIns="91425" bIns="91425" anchor="ctr" anchorCtr="0">
            <a:noAutofit/>
          </a:bodyPr>
          <a:lstStyle/>
          <a:p>
            <a:pPr lvl="0">
              <a:spcBef>
                <a:spcPts val="0"/>
              </a:spcBef>
              <a:buNone/>
            </a:pPr>
            <a:endParaRPr/>
          </a:p>
        </p:txBody>
      </p:sp>
      <p:sp>
        <p:nvSpPr>
          <p:cNvPr id="254" name="Shape 254"/>
          <p:cNvSpPr/>
          <p:nvPr/>
        </p:nvSpPr>
        <p:spPr>
          <a:xfrm>
            <a:off x="8676589" y="467638"/>
            <a:ext cx="467399" cy="467399"/>
          </a:xfrm>
          <a:prstGeom prst="rect">
            <a:avLst/>
          </a:prstGeom>
          <a:solidFill>
            <a:srgbClr val="7198A9">
              <a:alpha val="41150"/>
            </a:srgbClr>
          </a:solidFill>
          <a:ln>
            <a:noFill/>
          </a:ln>
        </p:spPr>
        <p:txBody>
          <a:bodyPr lIns="91425" tIns="91425" rIns="91425" bIns="91425" anchor="ctr" anchorCtr="0">
            <a:noAutofit/>
          </a:bodyPr>
          <a:lstStyle/>
          <a:p>
            <a:pPr lvl="0">
              <a:spcBef>
                <a:spcPts val="0"/>
              </a:spcBef>
              <a:buNone/>
            </a:pPr>
            <a:endParaRPr/>
          </a:p>
        </p:txBody>
      </p:sp>
      <p:sp>
        <p:nvSpPr>
          <p:cNvPr id="255" name="Shape 255"/>
          <p:cNvSpPr/>
          <p:nvPr/>
        </p:nvSpPr>
        <p:spPr>
          <a:xfrm>
            <a:off x="7689535" y="3100147"/>
            <a:ext cx="410308" cy="373254"/>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6" name="Shape 256"/>
          <p:cNvSpPr/>
          <p:nvPr/>
        </p:nvSpPr>
        <p:spPr>
          <a:xfrm flipH="1">
            <a:off x="7385584" y="3052605"/>
            <a:ext cx="273000" cy="248321"/>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842475" y="1197075"/>
            <a:ext cx="4115399" cy="621900"/>
          </a:xfrm>
          <a:prstGeom prst="rect">
            <a:avLst/>
          </a:prstGeom>
          <a:noFill/>
          <a:ln>
            <a:noFill/>
          </a:ln>
        </p:spPr>
        <p:txBody>
          <a:bodyPr lIns="91425" tIns="91425" rIns="91425" bIns="91425" anchor="b" anchorCtr="0"/>
          <a:lstStyle>
            <a:lvl1pPr lvl="0">
              <a:spcBef>
                <a:spcPts val="0"/>
              </a:spcBef>
              <a:buClr>
                <a:srgbClr val="7198A9"/>
              </a:buClr>
              <a:buFont typeface="Arvo"/>
              <a:buNone/>
              <a:defRPr>
                <a:solidFill>
                  <a:srgbClr val="7198A9"/>
                </a:solidFill>
                <a:latin typeface="Arvo"/>
                <a:ea typeface="Arvo"/>
                <a:cs typeface="Arvo"/>
                <a:sym typeface="Arvo"/>
              </a:defRPr>
            </a:lvl1pPr>
            <a:lvl2pPr lvl="1">
              <a:spcBef>
                <a:spcPts val="0"/>
              </a:spcBef>
              <a:buClr>
                <a:srgbClr val="7198A9"/>
              </a:buClr>
              <a:buFont typeface="Arvo"/>
              <a:buNone/>
              <a:defRPr>
                <a:solidFill>
                  <a:srgbClr val="7198A9"/>
                </a:solidFill>
                <a:latin typeface="Arvo"/>
                <a:ea typeface="Arvo"/>
                <a:cs typeface="Arvo"/>
                <a:sym typeface="Arvo"/>
              </a:defRPr>
            </a:lvl2pPr>
            <a:lvl3pPr lvl="2">
              <a:spcBef>
                <a:spcPts val="0"/>
              </a:spcBef>
              <a:buClr>
                <a:srgbClr val="7198A9"/>
              </a:buClr>
              <a:buFont typeface="Arvo"/>
              <a:buNone/>
              <a:defRPr>
                <a:solidFill>
                  <a:srgbClr val="7198A9"/>
                </a:solidFill>
                <a:latin typeface="Arvo"/>
                <a:ea typeface="Arvo"/>
                <a:cs typeface="Arvo"/>
                <a:sym typeface="Arvo"/>
              </a:defRPr>
            </a:lvl3pPr>
            <a:lvl4pPr lvl="3">
              <a:spcBef>
                <a:spcPts val="0"/>
              </a:spcBef>
              <a:buClr>
                <a:srgbClr val="7198A9"/>
              </a:buClr>
              <a:buFont typeface="Arvo"/>
              <a:buNone/>
              <a:defRPr>
                <a:solidFill>
                  <a:srgbClr val="7198A9"/>
                </a:solidFill>
                <a:latin typeface="Arvo"/>
                <a:ea typeface="Arvo"/>
                <a:cs typeface="Arvo"/>
                <a:sym typeface="Arvo"/>
              </a:defRPr>
            </a:lvl4pPr>
            <a:lvl5pPr lvl="4">
              <a:spcBef>
                <a:spcPts val="0"/>
              </a:spcBef>
              <a:buClr>
                <a:srgbClr val="7198A9"/>
              </a:buClr>
              <a:buFont typeface="Arvo"/>
              <a:buNone/>
              <a:defRPr>
                <a:solidFill>
                  <a:srgbClr val="7198A9"/>
                </a:solidFill>
                <a:latin typeface="Arvo"/>
                <a:ea typeface="Arvo"/>
                <a:cs typeface="Arvo"/>
                <a:sym typeface="Arvo"/>
              </a:defRPr>
            </a:lvl5pPr>
            <a:lvl6pPr lvl="5">
              <a:spcBef>
                <a:spcPts val="0"/>
              </a:spcBef>
              <a:buClr>
                <a:srgbClr val="7198A9"/>
              </a:buClr>
              <a:buFont typeface="Arvo"/>
              <a:buNone/>
              <a:defRPr>
                <a:solidFill>
                  <a:srgbClr val="7198A9"/>
                </a:solidFill>
                <a:latin typeface="Arvo"/>
                <a:ea typeface="Arvo"/>
                <a:cs typeface="Arvo"/>
                <a:sym typeface="Arvo"/>
              </a:defRPr>
            </a:lvl6pPr>
            <a:lvl7pPr lvl="6">
              <a:spcBef>
                <a:spcPts val="0"/>
              </a:spcBef>
              <a:buClr>
                <a:srgbClr val="7198A9"/>
              </a:buClr>
              <a:buFont typeface="Arvo"/>
              <a:buNone/>
              <a:defRPr>
                <a:solidFill>
                  <a:srgbClr val="7198A9"/>
                </a:solidFill>
                <a:latin typeface="Arvo"/>
                <a:ea typeface="Arvo"/>
                <a:cs typeface="Arvo"/>
                <a:sym typeface="Arvo"/>
              </a:defRPr>
            </a:lvl7pPr>
            <a:lvl8pPr lvl="7">
              <a:spcBef>
                <a:spcPts val="0"/>
              </a:spcBef>
              <a:buClr>
                <a:srgbClr val="7198A9"/>
              </a:buClr>
              <a:buFont typeface="Arvo"/>
              <a:buNone/>
              <a:defRPr>
                <a:solidFill>
                  <a:srgbClr val="7198A9"/>
                </a:solidFill>
                <a:latin typeface="Arvo"/>
                <a:ea typeface="Arvo"/>
                <a:cs typeface="Arvo"/>
                <a:sym typeface="Arvo"/>
              </a:defRPr>
            </a:lvl8pPr>
            <a:lvl9pPr lvl="8">
              <a:spcBef>
                <a:spcPts val="0"/>
              </a:spcBef>
              <a:buClr>
                <a:srgbClr val="7198A9"/>
              </a:buClr>
              <a:buFont typeface="Arvo"/>
              <a:buNone/>
              <a:defRPr>
                <a:solidFill>
                  <a:srgbClr val="7198A9"/>
                </a:solidFill>
                <a:latin typeface="Arvo"/>
                <a:ea typeface="Arvo"/>
                <a:cs typeface="Arvo"/>
                <a:sym typeface="Arvo"/>
              </a:defRPr>
            </a:lvl9pPr>
          </a:lstStyle>
          <a:p>
            <a:endParaRPr/>
          </a:p>
        </p:txBody>
      </p:sp>
      <p:sp>
        <p:nvSpPr>
          <p:cNvPr id="7" name="Shape 7"/>
          <p:cNvSpPr txBox="1">
            <a:spLocks noGrp="1"/>
          </p:cNvSpPr>
          <p:nvPr>
            <p:ph type="body" idx="1"/>
          </p:nvPr>
        </p:nvSpPr>
        <p:spPr>
          <a:xfrm>
            <a:off x="1842475" y="1918281"/>
            <a:ext cx="4115399" cy="2702700"/>
          </a:xfrm>
          <a:prstGeom prst="rect">
            <a:avLst/>
          </a:prstGeom>
          <a:noFill/>
          <a:ln>
            <a:noFill/>
          </a:ln>
        </p:spPr>
        <p:txBody>
          <a:bodyPr lIns="91425" tIns="91425" rIns="91425" bIns="91425" anchor="t" anchorCtr="0"/>
          <a:lstStyle>
            <a:lvl1pPr lvl="0">
              <a:spcBef>
                <a:spcPts val="600"/>
              </a:spcBef>
              <a:buClr>
                <a:srgbClr val="CEDBE0"/>
              </a:buClr>
              <a:buSzPct val="100000"/>
              <a:buFont typeface="Muli"/>
              <a:buChar char="■"/>
              <a:defRPr sz="1600">
                <a:solidFill>
                  <a:srgbClr val="4D778A"/>
                </a:solidFill>
                <a:latin typeface="Muli"/>
                <a:ea typeface="Muli"/>
                <a:cs typeface="Muli"/>
                <a:sym typeface="Muli"/>
              </a:defRPr>
            </a:lvl1pPr>
            <a:lvl2pPr lvl="1">
              <a:spcBef>
                <a:spcPts val="480"/>
              </a:spcBef>
              <a:buClr>
                <a:srgbClr val="CEDBE0"/>
              </a:buClr>
              <a:buSzPct val="100000"/>
              <a:buFont typeface="Muli"/>
              <a:buChar char="□"/>
              <a:defRPr sz="1600">
                <a:solidFill>
                  <a:srgbClr val="4D778A"/>
                </a:solidFill>
                <a:latin typeface="Muli"/>
                <a:ea typeface="Muli"/>
                <a:cs typeface="Muli"/>
                <a:sym typeface="Muli"/>
              </a:defRPr>
            </a:lvl2pPr>
            <a:lvl3pPr lvl="2">
              <a:spcBef>
                <a:spcPts val="480"/>
              </a:spcBef>
              <a:buClr>
                <a:srgbClr val="CEDBE0"/>
              </a:buClr>
              <a:buSzPct val="100000"/>
              <a:buFont typeface="Muli"/>
              <a:buChar char="▫"/>
              <a:defRPr sz="1600">
                <a:solidFill>
                  <a:srgbClr val="4D778A"/>
                </a:solidFill>
                <a:latin typeface="Muli"/>
                <a:ea typeface="Muli"/>
                <a:cs typeface="Muli"/>
                <a:sym typeface="Muli"/>
              </a:defRPr>
            </a:lvl3pPr>
            <a:lvl4pPr lvl="3">
              <a:spcBef>
                <a:spcPts val="360"/>
              </a:spcBef>
              <a:buClr>
                <a:srgbClr val="CEDBE0"/>
              </a:buClr>
              <a:buSzPct val="100000"/>
              <a:buFont typeface="Muli"/>
              <a:buChar char="▫"/>
              <a:defRPr sz="1600">
                <a:solidFill>
                  <a:srgbClr val="4D778A"/>
                </a:solidFill>
                <a:latin typeface="Muli"/>
                <a:ea typeface="Muli"/>
                <a:cs typeface="Muli"/>
                <a:sym typeface="Muli"/>
              </a:defRPr>
            </a:lvl4pPr>
            <a:lvl5pPr lvl="4">
              <a:spcBef>
                <a:spcPts val="360"/>
              </a:spcBef>
              <a:buClr>
                <a:srgbClr val="4D778A"/>
              </a:buClr>
              <a:buSzPct val="100000"/>
              <a:buFont typeface="Muli"/>
              <a:defRPr sz="1600">
                <a:solidFill>
                  <a:srgbClr val="4D778A"/>
                </a:solidFill>
                <a:latin typeface="Muli"/>
                <a:ea typeface="Muli"/>
                <a:cs typeface="Muli"/>
                <a:sym typeface="Muli"/>
              </a:defRPr>
            </a:lvl5pPr>
            <a:lvl6pPr lvl="5">
              <a:spcBef>
                <a:spcPts val="360"/>
              </a:spcBef>
              <a:buClr>
                <a:srgbClr val="4D778A"/>
              </a:buClr>
              <a:buSzPct val="100000"/>
              <a:buFont typeface="Muli"/>
              <a:defRPr sz="1600">
                <a:solidFill>
                  <a:srgbClr val="4D778A"/>
                </a:solidFill>
                <a:latin typeface="Muli"/>
                <a:ea typeface="Muli"/>
                <a:cs typeface="Muli"/>
                <a:sym typeface="Muli"/>
              </a:defRPr>
            </a:lvl6pPr>
            <a:lvl7pPr lvl="6">
              <a:spcBef>
                <a:spcPts val="360"/>
              </a:spcBef>
              <a:buClr>
                <a:srgbClr val="4D778A"/>
              </a:buClr>
              <a:buSzPct val="100000"/>
              <a:buFont typeface="Muli"/>
              <a:defRPr sz="1600">
                <a:solidFill>
                  <a:srgbClr val="4D778A"/>
                </a:solidFill>
                <a:latin typeface="Muli"/>
                <a:ea typeface="Muli"/>
                <a:cs typeface="Muli"/>
                <a:sym typeface="Muli"/>
              </a:defRPr>
            </a:lvl7pPr>
            <a:lvl8pPr lvl="7">
              <a:spcBef>
                <a:spcPts val="360"/>
              </a:spcBef>
              <a:buClr>
                <a:srgbClr val="4D778A"/>
              </a:buClr>
              <a:buSzPct val="100000"/>
              <a:buFont typeface="Muli"/>
              <a:defRPr sz="1600">
                <a:solidFill>
                  <a:srgbClr val="4D778A"/>
                </a:solidFill>
                <a:latin typeface="Muli"/>
                <a:ea typeface="Muli"/>
                <a:cs typeface="Muli"/>
                <a:sym typeface="Muli"/>
              </a:defRPr>
            </a:lvl8pPr>
            <a:lvl9pPr lvl="8">
              <a:spcBef>
                <a:spcPts val="360"/>
              </a:spcBef>
              <a:buClr>
                <a:srgbClr val="4D778A"/>
              </a:buClr>
              <a:buSzPct val="100000"/>
              <a:buFont typeface="Muli"/>
              <a:defRPr sz="1600">
                <a:solidFill>
                  <a:srgbClr val="4D778A"/>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6" r:id="rId5"/>
    <p:sldLayoutId id="2147483657" r:id="rId6"/>
    <p:sldLayoutId id="2147483658" r:id="rId7"/>
    <p:sldLayoutId id="214748365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21.jp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9.jpg"/><Relationship Id="rId11" Type="http://schemas.openxmlformats.org/officeDocument/2006/relationships/image" Target="../media/image24.png"/><Relationship Id="rId5" Type="http://schemas.openxmlformats.org/officeDocument/2006/relationships/image" Target="../media/image18.jpg"/><Relationship Id="rId15" Type="http://schemas.openxmlformats.org/officeDocument/2006/relationships/image" Target="../media/image28.jpg"/><Relationship Id="rId10" Type="http://schemas.openxmlformats.org/officeDocument/2006/relationships/image" Target="../media/image23.png"/><Relationship Id="rId4" Type="http://schemas.openxmlformats.org/officeDocument/2006/relationships/image" Target="../media/image17.jpg"/><Relationship Id="rId9" Type="http://schemas.openxmlformats.org/officeDocument/2006/relationships/image" Target="../media/image22.png"/><Relationship Id="rId1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www.thesonarteam.tk/"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05512" y="1756883"/>
            <a:ext cx="6020658" cy="585576"/>
          </a:xfrm>
        </p:spPr>
        <p:txBody>
          <a:bodyPr/>
          <a:lstStyle/>
          <a:p>
            <a:r>
              <a:rPr lang="en-US" sz="2000" b="1" dirty="0" smtClean="0">
                <a:ln w="24500" cmpd="dbl">
                  <a:solidFill>
                    <a:schemeClr val="bg1">
                      <a:lumMod val="95000"/>
                    </a:schemeClr>
                  </a:solidFill>
                  <a:prstDash val="solid"/>
                  <a:miter lim="800000"/>
                </a:ln>
                <a:solidFill>
                  <a:srgbClr val="FF0000"/>
                </a:solidFill>
                <a:effectLst>
                  <a:outerShdw blurRad="38100" dist="38100" dir="7020000" algn="tl">
                    <a:srgbClr val="000000">
                      <a:alpha val="35000"/>
                    </a:srgbClr>
                  </a:outerShdw>
                </a:effectLst>
                <a:latin typeface="+mj-lt"/>
              </a:rPr>
              <a:t>BÁO CÁO ASSIGNMENT KỸ NĂNG LÀM VIỆC</a:t>
            </a:r>
            <a:endParaRPr lang="en-US" sz="2000" b="1" dirty="0">
              <a:ln w="24500" cmpd="dbl">
                <a:solidFill>
                  <a:schemeClr val="bg1">
                    <a:lumMod val="95000"/>
                  </a:schemeClr>
                </a:solidFill>
                <a:prstDash val="solid"/>
                <a:miter lim="800000"/>
              </a:ln>
              <a:solidFill>
                <a:srgbClr val="FF0000"/>
              </a:solidFill>
              <a:effectLst>
                <a:outerShdw blurRad="38100" dist="38100" dir="7020000" algn="tl">
                  <a:srgbClr val="000000">
                    <a:alpha val="35000"/>
                  </a:srgbClr>
                </a:outerShdw>
              </a:effectLst>
              <a:latin typeface="+mj-lt"/>
            </a:endParaRPr>
          </a:p>
        </p:txBody>
      </p:sp>
      <p:sp>
        <p:nvSpPr>
          <p:cNvPr id="3" name="Subtitle 2"/>
          <p:cNvSpPr>
            <a:spLocks noGrp="1"/>
          </p:cNvSpPr>
          <p:nvPr>
            <p:ph type="subTitle" idx="1"/>
          </p:nvPr>
        </p:nvSpPr>
        <p:spPr>
          <a:xfrm>
            <a:off x="2158411" y="2375152"/>
            <a:ext cx="5105416" cy="784799"/>
          </a:xfrm>
        </p:spPr>
        <p:txBody>
          <a:bodyPr/>
          <a:lstStyle/>
          <a:p>
            <a:r>
              <a:rPr lang="en-US" b="1" cap="all" dirty="0" err="1"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Đề</a:t>
            </a:r>
            <a:r>
              <a:rPr lang="en-US" b="1" cap="all" dirty="0"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 </a:t>
            </a:r>
            <a:r>
              <a:rPr lang="en-US" b="1" cap="all" dirty="0" err="1"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Tài</a:t>
            </a:r>
            <a:r>
              <a:rPr lang="en-US" b="1" cap="all" dirty="0"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 </a:t>
            </a:r>
            <a:r>
              <a:rPr lang="en-US" b="1" cap="all" dirty="0" err="1"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Thiết</a:t>
            </a:r>
            <a:r>
              <a:rPr lang="en-US" b="1" cap="all" dirty="0"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 </a:t>
            </a:r>
            <a:r>
              <a:rPr lang="en-US" b="1" cap="all" dirty="0" err="1"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kế</a:t>
            </a:r>
            <a:r>
              <a:rPr lang="en-US" b="1" cap="all" dirty="0"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 website </a:t>
            </a:r>
            <a:r>
              <a:rPr lang="en-US" b="1" cap="all" dirty="0" err="1"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chính</a:t>
            </a:r>
            <a:r>
              <a:rPr lang="en-US" b="1" cap="all" dirty="0"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 </a:t>
            </a:r>
            <a:r>
              <a:rPr lang="en-US" b="1" cap="all" dirty="0" err="1"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thức</a:t>
            </a:r>
            <a:r>
              <a:rPr lang="en-US" b="1" cap="all" dirty="0"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 </a:t>
            </a:r>
            <a:r>
              <a:rPr lang="en-US" b="1" cap="all" dirty="0" err="1"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quảng</a:t>
            </a:r>
            <a:r>
              <a:rPr lang="en-US" b="1" cap="all" dirty="0"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 </a:t>
            </a:r>
            <a:r>
              <a:rPr lang="en-US" b="1" cap="all" dirty="0" err="1"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cáo</a:t>
            </a:r>
            <a:r>
              <a:rPr lang="en-US" b="1" cap="all" dirty="0"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 </a:t>
            </a:r>
            <a:r>
              <a:rPr lang="en-US" b="1" cap="all" dirty="0" err="1"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sản</a:t>
            </a:r>
            <a:r>
              <a:rPr lang="en-US" b="1" cap="all" dirty="0"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 </a:t>
            </a:r>
            <a:r>
              <a:rPr lang="en-US" b="1" cap="all" dirty="0" err="1"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phẩm</a:t>
            </a:r>
            <a:r>
              <a:rPr lang="en-US" b="1" cap="all" dirty="0"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 </a:t>
            </a:r>
            <a:r>
              <a:rPr lang="en-US" b="1" cap="all" dirty="0" err="1"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dịch</a:t>
            </a:r>
            <a:r>
              <a:rPr lang="en-US" b="1" cap="all" dirty="0"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 </a:t>
            </a:r>
            <a:r>
              <a:rPr lang="en-US" b="1" cap="all" dirty="0" err="1"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vụ</a:t>
            </a:r>
            <a:r>
              <a:rPr lang="en-US" b="1" cap="all" dirty="0"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 </a:t>
            </a:r>
            <a:r>
              <a:rPr lang="en-US" b="1" cap="all" dirty="0" err="1"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của</a:t>
            </a:r>
            <a:r>
              <a:rPr lang="en-US" b="1" cap="all" dirty="0"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 The Sonar Team </a:t>
            </a:r>
            <a:r>
              <a:rPr lang="en-US" b="1" cap="all" dirty="0" err="1"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đang</a:t>
            </a:r>
            <a:r>
              <a:rPr lang="en-US" b="1" cap="all" dirty="0"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 </a:t>
            </a:r>
            <a:r>
              <a:rPr lang="en-US" b="1" cap="all" dirty="0" err="1"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cung</a:t>
            </a:r>
            <a:r>
              <a:rPr lang="en-US" b="1" cap="all" dirty="0"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 </a:t>
            </a:r>
            <a:r>
              <a:rPr lang="en-US" b="1" cap="all" dirty="0" err="1"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cấp</a:t>
            </a:r>
            <a:r>
              <a:rPr lang="en-US" b="1" cap="all" dirty="0" smtClean="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rPr>
              <a:t>.</a:t>
            </a:r>
            <a:endParaRPr lang="en-US" b="1" cap="all" dirty="0">
              <a:ln w="9000" cmpd="sng">
                <a:solidFill>
                  <a:schemeClr val="accent1">
                    <a:lumMod val="60000"/>
                    <a:lumOff val="40000"/>
                  </a:schemeClr>
                </a:solidFill>
                <a:prstDash val="solid"/>
              </a:ln>
              <a:solidFill>
                <a:schemeClr val="accent1">
                  <a:lumMod val="60000"/>
                  <a:lumOff val="40000"/>
                </a:schemeClr>
              </a:solidFill>
              <a:effectLst>
                <a:reflection blurRad="12700" stA="28000" endPos="45000" dist="1000" dir="5400000" sy="-100000" algn="bl" rotWithShape="0"/>
              </a:effectLst>
              <a:latin typeface="+mj-lt"/>
            </a:endParaRPr>
          </a:p>
        </p:txBody>
      </p:sp>
    </p:spTree>
    <p:extLst>
      <p:ext uri="{BB962C8B-B14F-4D97-AF65-F5344CB8AC3E}">
        <p14:creationId xmlns:p14="http://schemas.microsoft.com/office/powerpoint/2010/main" val="39634836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55"/>
          <p:cNvSpPr/>
          <p:nvPr/>
        </p:nvSpPr>
        <p:spPr>
          <a:xfrm>
            <a:off x="105193" y="1229046"/>
            <a:ext cx="3569671" cy="2779029"/>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CEDBE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 name="Shape 456"/>
          <p:cNvSpPr/>
          <p:nvPr/>
        </p:nvSpPr>
        <p:spPr>
          <a:xfrm>
            <a:off x="302620" y="1414978"/>
            <a:ext cx="3278706" cy="2093638"/>
          </a:xfrm>
          <a:prstGeom prst="rect">
            <a:avLst/>
          </a:prstGeom>
          <a:solidFill>
            <a:srgbClr val="CEDBE0">
              <a:alpha val="32690"/>
            </a:srgbClr>
          </a:solidFill>
          <a:ln w="9525" cap="flat" cmpd="sng">
            <a:solidFill>
              <a:srgbClr val="CEDBE0"/>
            </a:solidFill>
            <a:prstDash val="solid"/>
            <a:round/>
            <a:headEnd type="none" w="med" len="med"/>
            <a:tailEnd type="none" w="med" len="med"/>
          </a:ln>
        </p:spPr>
        <p:txBody>
          <a:bodyPr lIns="91425" tIns="91425" rIns="91425" bIns="91425" anchor="ctr" anchorCtr="0">
            <a:noAutofit/>
          </a:bodyPr>
          <a:lstStyle/>
          <a:p>
            <a:pPr lvl="0" algn="ctr"/>
            <a:r>
              <a:rPr lang="vi-VN" sz="1800" b="1" smtClean="0">
                <a:solidFill>
                  <a:srgbClr val="FF0000"/>
                </a:solidFill>
                <a:latin typeface="+mj-lt"/>
              </a:rPr>
              <a:t>THIẾT KẾ</a:t>
            </a:r>
          </a:p>
          <a:p>
            <a:pPr lvl="0" algn="ctr"/>
            <a:r>
              <a:rPr lang="vi-VN" sz="1800" b="1" smtClean="0"/>
              <a:t/>
            </a:r>
            <a:br>
              <a:rPr lang="vi-VN" sz="1800" b="1" smtClean="0"/>
            </a:br>
            <a:r>
              <a:rPr lang="en-US" sz="1800" b="1">
                <a:latin typeface="Times New Roman" pitchFamily="18" charset="0"/>
                <a:cs typeface="Times New Roman" pitchFamily="18" charset="0"/>
              </a:rPr>
              <a:t>Tạo Wireframes và sau đó tiến hành các mô hình thiết kế cụ </a:t>
            </a:r>
            <a:r>
              <a:rPr lang="en-US" sz="1800" b="1" smtClean="0">
                <a:latin typeface="Times New Roman" pitchFamily="18" charset="0"/>
                <a:cs typeface="Times New Roman" pitchFamily="18" charset="0"/>
              </a:rPr>
              <a:t>thể</a:t>
            </a:r>
            <a:r>
              <a:rPr lang="vi-VN" sz="1800" b="1" smtClean="0">
                <a:latin typeface="Times New Roman" pitchFamily="18" charset="0"/>
                <a:cs typeface="Times New Roman" pitchFamily="18" charset="0"/>
              </a:rPr>
              <a:t>.</a:t>
            </a:r>
            <a:endParaRPr lang="en-US" sz="1800" b="1">
              <a:latin typeface="Times New Roman" pitchFamily="18" charset="0"/>
              <a:cs typeface="Times New Roman"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4728" y="1229046"/>
            <a:ext cx="5219272" cy="3914454"/>
          </a:xfrm>
          <a:prstGeom prst="rect">
            <a:avLst/>
          </a:prstGeom>
        </p:spPr>
      </p:pic>
      <p:sp>
        <p:nvSpPr>
          <p:cNvPr id="6" name="Shape 298"/>
          <p:cNvSpPr txBox="1">
            <a:spLocks/>
          </p:cNvSpPr>
          <p:nvPr/>
        </p:nvSpPr>
        <p:spPr>
          <a:xfrm>
            <a:off x="1975971" y="0"/>
            <a:ext cx="3959158" cy="62631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198A9"/>
              </a:buClr>
              <a:buFont typeface="Arvo"/>
              <a:buNone/>
              <a:defRPr sz="1400" b="0" i="0" u="none" strike="noStrike" cap="none">
                <a:solidFill>
                  <a:srgbClr val="7198A9"/>
                </a:solidFill>
                <a:latin typeface="Arvo"/>
                <a:ea typeface="Arvo"/>
                <a:cs typeface="Arvo"/>
                <a:sym typeface="Arvo"/>
                <a:rtl val="0"/>
              </a:defRPr>
            </a:lvl1pPr>
            <a:lvl2pPr lvl="1">
              <a:spcBef>
                <a:spcPts val="0"/>
              </a:spcBef>
              <a:buClr>
                <a:srgbClr val="7198A9"/>
              </a:buClr>
              <a:buFont typeface="Arvo"/>
              <a:buNone/>
              <a:defRPr>
                <a:solidFill>
                  <a:srgbClr val="7198A9"/>
                </a:solidFill>
                <a:latin typeface="Arvo"/>
                <a:ea typeface="Arvo"/>
                <a:cs typeface="Arvo"/>
                <a:sym typeface="Arvo"/>
              </a:defRPr>
            </a:lvl2pPr>
            <a:lvl3pPr lvl="2">
              <a:spcBef>
                <a:spcPts val="0"/>
              </a:spcBef>
              <a:buClr>
                <a:srgbClr val="7198A9"/>
              </a:buClr>
              <a:buFont typeface="Arvo"/>
              <a:buNone/>
              <a:defRPr>
                <a:solidFill>
                  <a:srgbClr val="7198A9"/>
                </a:solidFill>
                <a:latin typeface="Arvo"/>
                <a:ea typeface="Arvo"/>
                <a:cs typeface="Arvo"/>
                <a:sym typeface="Arvo"/>
              </a:defRPr>
            </a:lvl3pPr>
            <a:lvl4pPr lvl="3">
              <a:spcBef>
                <a:spcPts val="0"/>
              </a:spcBef>
              <a:buClr>
                <a:srgbClr val="7198A9"/>
              </a:buClr>
              <a:buFont typeface="Arvo"/>
              <a:buNone/>
              <a:defRPr>
                <a:solidFill>
                  <a:srgbClr val="7198A9"/>
                </a:solidFill>
                <a:latin typeface="Arvo"/>
                <a:ea typeface="Arvo"/>
                <a:cs typeface="Arvo"/>
                <a:sym typeface="Arvo"/>
              </a:defRPr>
            </a:lvl4pPr>
            <a:lvl5pPr lvl="4">
              <a:spcBef>
                <a:spcPts val="0"/>
              </a:spcBef>
              <a:buClr>
                <a:srgbClr val="7198A9"/>
              </a:buClr>
              <a:buFont typeface="Arvo"/>
              <a:buNone/>
              <a:defRPr>
                <a:solidFill>
                  <a:srgbClr val="7198A9"/>
                </a:solidFill>
                <a:latin typeface="Arvo"/>
                <a:ea typeface="Arvo"/>
                <a:cs typeface="Arvo"/>
                <a:sym typeface="Arvo"/>
              </a:defRPr>
            </a:lvl5pPr>
            <a:lvl6pPr lvl="5">
              <a:spcBef>
                <a:spcPts val="0"/>
              </a:spcBef>
              <a:buClr>
                <a:srgbClr val="7198A9"/>
              </a:buClr>
              <a:buFont typeface="Arvo"/>
              <a:buNone/>
              <a:defRPr>
                <a:solidFill>
                  <a:srgbClr val="7198A9"/>
                </a:solidFill>
                <a:latin typeface="Arvo"/>
                <a:ea typeface="Arvo"/>
                <a:cs typeface="Arvo"/>
                <a:sym typeface="Arvo"/>
              </a:defRPr>
            </a:lvl6pPr>
            <a:lvl7pPr lvl="6">
              <a:spcBef>
                <a:spcPts val="0"/>
              </a:spcBef>
              <a:buClr>
                <a:srgbClr val="7198A9"/>
              </a:buClr>
              <a:buFont typeface="Arvo"/>
              <a:buNone/>
              <a:defRPr>
                <a:solidFill>
                  <a:srgbClr val="7198A9"/>
                </a:solidFill>
                <a:latin typeface="Arvo"/>
                <a:ea typeface="Arvo"/>
                <a:cs typeface="Arvo"/>
                <a:sym typeface="Arvo"/>
              </a:defRPr>
            </a:lvl7pPr>
            <a:lvl8pPr lvl="7">
              <a:spcBef>
                <a:spcPts val="0"/>
              </a:spcBef>
              <a:buClr>
                <a:srgbClr val="7198A9"/>
              </a:buClr>
              <a:buFont typeface="Arvo"/>
              <a:buNone/>
              <a:defRPr>
                <a:solidFill>
                  <a:srgbClr val="7198A9"/>
                </a:solidFill>
                <a:latin typeface="Arvo"/>
                <a:ea typeface="Arvo"/>
                <a:cs typeface="Arvo"/>
                <a:sym typeface="Arvo"/>
              </a:defRPr>
            </a:lvl8pPr>
            <a:lvl9pPr lvl="8">
              <a:spcBef>
                <a:spcPts val="0"/>
              </a:spcBef>
              <a:buClr>
                <a:srgbClr val="7198A9"/>
              </a:buClr>
              <a:buFont typeface="Arvo"/>
              <a:buNone/>
              <a:defRPr>
                <a:solidFill>
                  <a:srgbClr val="7198A9"/>
                </a:solidFill>
                <a:latin typeface="Arvo"/>
                <a:ea typeface="Arvo"/>
                <a:cs typeface="Arvo"/>
                <a:sym typeface="Arvo"/>
              </a:defRPr>
            </a:lvl9pPr>
          </a:lstStyle>
          <a:p>
            <a:r>
              <a:rPr lang="en" sz="2400" b="1" smtClean="0">
                <a:solidFill>
                  <a:schemeClr val="accent1">
                    <a:lumMod val="60000"/>
                    <a:lumOff val="40000"/>
                  </a:schemeClr>
                </a:solidFill>
                <a:effectLst>
                  <a:outerShdw blurRad="38100" dist="38100" dir="2700000" algn="tl">
                    <a:srgbClr val="000000">
                      <a:alpha val="43137"/>
                    </a:srgbClr>
                  </a:outerShdw>
                </a:effectLst>
                <a:latin typeface="+mj-lt"/>
              </a:rPr>
              <a:t>KẾ HOẠCH TRIỂN KHAI</a:t>
            </a:r>
            <a:endParaRPr lang="en" sz="2400" b="1" dirty="0">
              <a:solidFill>
                <a:schemeClr val="accent1">
                  <a:lumMod val="60000"/>
                  <a:lumOff val="40000"/>
                </a:schemeClr>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643072738"/>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455"/>
          <p:cNvSpPr/>
          <p:nvPr/>
        </p:nvSpPr>
        <p:spPr>
          <a:xfrm>
            <a:off x="120211" y="1216904"/>
            <a:ext cx="3557937" cy="2751884"/>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CEDBE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 name="Shape 456"/>
          <p:cNvSpPr/>
          <p:nvPr/>
        </p:nvSpPr>
        <p:spPr>
          <a:xfrm>
            <a:off x="300016" y="1348721"/>
            <a:ext cx="3260484" cy="2049928"/>
          </a:xfrm>
          <a:prstGeom prst="rect">
            <a:avLst/>
          </a:prstGeom>
          <a:solidFill>
            <a:srgbClr val="CEDBE0">
              <a:alpha val="32690"/>
            </a:srgbClr>
          </a:solidFill>
          <a:ln w="9525" cap="flat" cmpd="sng">
            <a:solidFill>
              <a:srgbClr val="CEDBE0"/>
            </a:solidFill>
            <a:prstDash val="solid"/>
            <a:round/>
            <a:headEnd type="none" w="med" len="med"/>
            <a:tailEnd type="none" w="med" len="med"/>
          </a:ln>
        </p:spPr>
        <p:txBody>
          <a:bodyPr lIns="91425" tIns="91425" rIns="91425" bIns="91425" anchor="ctr" anchorCtr="0">
            <a:noAutofit/>
          </a:bodyPr>
          <a:lstStyle/>
          <a:p>
            <a:pPr lvl="0" algn="ctr"/>
            <a:r>
              <a:rPr lang="vi-VN" sz="1800" b="1" dirty="0" smtClean="0">
                <a:solidFill>
                  <a:srgbClr val="FF0000"/>
                </a:solidFill>
                <a:latin typeface="+mj-lt"/>
              </a:rPr>
              <a:t>CODE VÀ PHÁT TRIỂN</a:t>
            </a:r>
          </a:p>
          <a:p>
            <a:pPr lvl="2" algn="ctr"/>
            <a:r>
              <a:rPr lang="vi-VN" sz="1800" b="1" smtClean="0">
                <a:latin typeface="+mj-lt"/>
              </a:rPr>
              <a:t/>
            </a:r>
            <a:br>
              <a:rPr lang="vi-VN" sz="1800" b="1" smtClean="0">
                <a:latin typeface="+mj-lt"/>
              </a:rPr>
            </a:br>
            <a:r>
              <a:rPr lang="en-US" sz="1600" b="1" smtClean="0">
                <a:latin typeface="+mj-lt"/>
                <a:cs typeface="Times New Roman" pitchFamily="18" charset="0"/>
              </a:rPr>
              <a:t>Bắt </a:t>
            </a:r>
            <a:r>
              <a:rPr lang="en-US" sz="1600" b="1" dirty="0" err="1">
                <a:latin typeface="+mj-lt"/>
                <a:cs typeface="Times New Roman" pitchFamily="18" charset="0"/>
              </a:rPr>
              <a:t>đầu</a:t>
            </a:r>
            <a:r>
              <a:rPr lang="en-US" sz="1600" b="1" dirty="0">
                <a:latin typeface="+mj-lt"/>
                <a:cs typeface="Times New Roman" pitchFamily="18" charset="0"/>
              </a:rPr>
              <a:t> </a:t>
            </a:r>
            <a:r>
              <a:rPr lang="en-US" sz="1600" b="1" dirty="0" err="1">
                <a:latin typeface="+mj-lt"/>
                <a:cs typeface="Times New Roman" pitchFamily="18" charset="0"/>
              </a:rPr>
              <a:t>thực</a:t>
            </a:r>
            <a:r>
              <a:rPr lang="en-US" sz="1600" b="1" dirty="0">
                <a:latin typeface="+mj-lt"/>
                <a:cs typeface="Times New Roman" pitchFamily="18" charset="0"/>
              </a:rPr>
              <a:t> </a:t>
            </a:r>
            <a:r>
              <a:rPr lang="en-US" sz="1600" b="1" dirty="0" err="1">
                <a:latin typeface="+mj-lt"/>
                <a:cs typeface="Times New Roman" pitchFamily="18" charset="0"/>
              </a:rPr>
              <a:t>hiện</a:t>
            </a:r>
            <a:r>
              <a:rPr lang="en-US" sz="1600" b="1" dirty="0">
                <a:latin typeface="+mj-lt"/>
                <a:cs typeface="Times New Roman" pitchFamily="18" charset="0"/>
              </a:rPr>
              <a:t> </a:t>
            </a:r>
            <a:r>
              <a:rPr lang="en-US" sz="1600" b="1" dirty="0" err="1">
                <a:latin typeface="+mj-lt"/>
                <a:cs typeface="Times New Roman" pitchFamily="18" charset="0"/>
              </a:rPr>
              <a:t>các</a:t>
            </a:r>
            <a:r>
              <a:rPr lang="en-US" sz="1600" b="1" dirty="0">
                <a:latin typeface="+mj-lt"/>
                <a:cs typeface="Times New Roman" pitchFamily="18" charset="0"/>
              </a:rPr>
              <a:t> </a:t>
            </a:r>
            <a:r>
              <a:rPr lang="en-US" sz="1600" b="1" dirty="0" err="1">
                <a:latin typeface="+mj-lt"/>
                <a:cs typeface="Times New Roman" pitchFamily="18" charset="0"/>
              </a:rPr>
              <a:t>thiết</a:t>
            </a:r>
            <a:r>
              <a:rPr lang="en-US" sz="1600" b="1" dirty="0">
                <a:latin typeface="+mj-lt"/>
                <a:cs typeface="Times New Roman" pitchFamily="18" charset="0"/>
              </a:rPr>
              <a:t> </a:t>
            </a:r>
            <a:r>
              <a:rPr lang="en-US" sz="1600" b="1" dirty="0" err="1">
                <a:latin typeface="+mj-lt"/>
                <a:cs typeface="Times New Roman" pitchFamily="18" charset="0"/>
              </a:rPr>
              <a:t>kế</a:t>
            </a:r>
            <a:r>
              <a:rPr lang="en-US" sz="1600" b="1" dirty="0">
                <a:latin typeface="+mj-lt"/>
                <a:cs typeface="Times New Roman" pitchFamily="18" charset="0"/>
              </a:rPr>
              <a:t> </a:t>
            </a:r>
            <a:r>
              <a:rPr lang="en-US" sz="1600" b="1" dirty="0" err="1">
                <a:latin typeface="+mj-lt"/>
                <a:cs typeface="Times New Roman" pitchFamily="18" charset="0"/>
              </a:rPr>
              <a:t>và</a:t>
            </a:r>
            <a:r>
              <a:rPr lang="en-US" sz="1600" b="1" dirty="0">
                <a:latin typeface="+mj-lt"/>
                <a:cs typeface="Times New Roman" pitchFamily="18" charset="0"/>
              </a:rPr>
              <a:t> </a:t>
            </a:r>
            <a:r>
              <a:rPr lang="en-US" sz="1600" b="1" dirty="0" err="1">
                <a:latin typeface="+mj-lt"/>
                <a:cs typeface="Times New Roman" pitchFamily="18" charset="0"/>
              </a:rPr>
              <a:t>các</a:t>
            </a:r>
            <a:r>
              <a:rPr lang="en-US" sz="1600" b="1" dirty="0">
                <a:latin typeface="+mj-lt"/>
                <a:cs typeface="Times New Roman" pitchFamily="18" charset="0"/>
              </a:rPr>
              <a:t> </a:t>
            </a:r>
            <a:r>
              <a:rPr lang="en-US" sz="1600" b="1" dirty="0" err="1">
                <a:latin typeface="+mj-lt"/>
                <a:cs typeface="Times New Roman" pitchFamily="18" charset="0"/>
              </a:rPr>
              <a:t>tính</a:t>
            </a:r>
            <a:r>
              <a:rPr lang="en-US" sz="1600" b="1" dirty="0">
                <a:latin typeface="+mj-lt"/>
                <a:cs typeface="Times New Roman" pitchFamily="18" charset="0"/>
              </a:rPr>
              <a:t> </a:t>
            </a:r>
            <a:r>
              <a:rPr lang="en-US" sz="1600" b="1" dirty="0" err="1">
                <a:latin typeface="+mj-lt"/>
                <a:cs typeface="Times New Roman" pitchFamily="18" charset="0"/>
              </a:rPr>
              <a:t>năng</a:t>
            </a:r>
            <a:r>
              <a:rPr lang="en-US" sz="1600" b="1" dirty="0">
                <a:latin typeface="+mj-lt"/>
                <a:cs typeface="Times New Roman" pitchFamily="18" charset="0"/>
              </a:rPr>
              <a:t> </a:t>
            </a:r>
            <a:r>
              <a:rPr lang="en-US" sz="1600" b="1" dirty="0" err="1">
                <a:latin typeface="+mj-lt"/>
                <a:cs typeface="Times New Roman" pitchFamily="18" charset="0"/>
              </a:rPr>
              <a:t>đã</a:t>
            </a:r>
            <a:r>
              <a:rPr lang="en-US" sz="1600" b="1" dirty="0">
                <a:latin typeface="+mj-lt"/>
                <a:cs typeface="Times New Roman" pitchFamily="18" charset="0"/>
              </a:rPr>
              <a:t> </a:t>
            </a:r>
            <a:r>
              <a:rPr lang="en-US" sz="1600" b="1" dirty="0" err="1">
                <a:latin typeface="+mj-lt"/>
                <a:cs typeface="Times New Roman" pitchFamily="18" charset="0"/>
              </a:rPr>
              <a:t>đưa</a:t>
            </a:r>
            <a:r>
              <a:rPr lang="en-US" sz="1600" b="1" dirty="0">
                <a:latin typeface="+mj-lt"/>
                <a:cs typeface="Times New Roman" pitchFamily="18" charset="0"/>
              </a:rPr>
              <a:t> </a:t>
            </a:r>
            <a:r>
              <a:rPr lang="en-US" sz="1600" b="1" dirty="0" err="1">
                <a:latin typeface="+mj-lt"/>
                <a:cs typeface="Times New Roman" pitchFamily="18" charset="0"/>
              </a:rPr>
              <a:t>ra</a:t>
            </a:r>
            <a:r>
              <a:rPr lang="en-US" sz="1600" b="1" dirty="0">
                <a:latin typeface="+mj-lt"/>
                <a:cs typeface="Times New Roman" pitchFamily="18" charset="0"/>
              </a:rPr>
              <a:t> ở </a:t>
            </a:r>
            <a:r>
              <a:rPr lang="en-US" sz="1600" b="1" dirty="0" err="1">
                <a:latin typeface="+mj-lt"/>
                <a:cs typeface="Times New Roman" pitchFamily="18" charset="0"/>
              </a:rPr>
              <a:t>mục</a:t>
            </a:r>
            <a:r>
              <a:rPr lang="en-US" sz="1600" b="1" dirty="0">
                <a:latin typeface="+mj-lt"/>
                <a:cs typeface="Times New Roman" pitchFamily="18" charset="0"/>
              </a:rPr>
              <a:t> 1 </a:t>
            </a:r>
            <a:r>
              <a:rPr lang="en-US" sz="1600" b="1" dirty="0" err="1">
                <a:latin typeface="+mj-lt"/>
                <a:cs typeface="Times New Roman" pitchFamily="18" charset="0"/>
              </a:rPr>
              <a:t>và</a:t>
            </a:r>
            <a:r>
              <a:rPr lang="en-US" sz="1600" b="1" dirty="0">
                <a:latin typeface="+mj-lt"/>
                <a:cs typeface="Times New Roman" pitchFamily="18" charset="0"/>
              </a:rPr>
              <a:t> 2. </a:t>
            </a:r>
            <a:r>
              <a:rPr lang="en-US" sz="1600" b="1" dirty="0" err="1">
                <a:latin typeface="+mj-lt"/>
                <a:cs typeface="Times New Roman" pitchFamily="18" charset="0"/>
              </a:rPr>
              <a:t>Viết</a:t>
            </a:r>
            <a:r>
              <a:rPr lang="en-US" sz="1600" b="1" dirty="0">
                <a:latin typeface="+mj-lt"/>
                <a:cs typeface="Times New Roman" pitchFamily="18" charset="0"/>
              </a:rPr>
              <a:t> code </a:t>
            </a:r>
            <a:r>
              <a:rPr lang="en-US" sz="1600" b="1" dirty="0" err="1">
                <a:latin typeface="+mj-lt"/>
                <a:cs typeface="Times New Roman" pitchFamily="18" charset="0"/>
              </a:rPr>
              <a:t>thực</a:t>
            </a:r>
            <a:r>
              <a:rPr lang="en-US" sz="1600" b="1" dirty="0">
                <a:latin typeface="+mj-lt"/>
                <a:cs typeface="Times New Roman" pitchFamily="18" charset="0"/>
              </a:rPr>
              <a:t> </a:t>
            </a:r>
            <a:r>
              <a:rPr lang="en-US" sz="1600" b="1" dirty="0" err="1">
                <a:latin typeface="+mj-lt"/>
                <a:cs typeface="Times New Roman" pitchFamily="18" charset="0"/>
              </a:rPr>
              <a:t>tế</a:t>
            </a:r>
            <a:r>
              <a:rPr lang="en-US" sz="1600" b="1" dirty="0">
                <a:latin typeface="+mj-lt"/>
                <a:cs typeface="Times New Roman" pitchFamily="18" charset="0"/>
              </a:rPr>
              <a:t> </a:t>
            </a:r>
            <a:r>
              <a:rPr lang="en-US" sz="1600" b="1" dirty="0" err="1">
                <a:latin typeface="+mj-lt"/>
                <a:cs typeface="Times New Roman" pitchFamily="18" charset="0"/>
              </a:rPr>
              <a:t>để</a:t>
            </a:r>
            <a:r>
              <a:rPr lang="en-US" sz="1600" b="1" dirty="0">
                <a:latin typeface="+mj-lt"/>
                <a:cs typeface="Times New Roman" pitchFamily="18" charset="0"/>
              </a:rPr>
              <a:t> </a:t>
            </a:r>
            <a:r>
              <a:rPr lang="en-US" sz="1600" b="1" dirty="0" err="1">
                <a:latin typeface="+mj-lt"/>
                <a:cs typeface="Times New Roman" pitchFamily="18" charset="0"/>
              </a:rPr>
              <a:t>xây</a:t>
            </a:r>
            <a:r>
              <a:rPr lang="en-US" sz="1600" b="1" dirty="0">
                <a:latin typeface="+mj-lt"/>
                <a:cs typeface="Times New Roman" pitchFamily="18" charset="0"/>
              </a:rPr>
              <a:t> </a:t>
            </a:r>
            <a:r>
              <a:rPr lang="en-US" sz="1600" b="1" dirty="0" err="1">
                <a:latin typeface="+mj-lt"/>
                <a:cs typeface="Times New Roman" pitchFamily="18" charset="0"/>
              </a:rPr>
              <a:t>dựng</a:t>
            </a:r>
            <a:r>
              <a:rPr lang="en-US" sz="1600" b="1" dirty="0">
                <a:latin typeface="+mj-lt"/>
                <a:cs typeface="Times New Roman" pitchFamily="18" charset="0"/>
              </a:rPr>
              <a:t> </a:t>
            </a:r>
            <a:r>
              <a:rPr lang="en-US" sz="1600" b="1" dirty="0" smtClean="0">
                <a:latin typeface="+mj-lt"/>
                <a:cs typeface="Times New Roman" pitchFamily="18" charset="0"/>
              </a:rPr>
              <a:t>website</a:t>
            </a:r>
            <a:r>
              <a:rPr lang="vi-VN" sz="1600" b="1" dirty="0" smtClean="0">
                <a:latin typeface="+mj-lt"/>
                <a:cs typeface="Times New Roman" pitchFamily="18" charset="0"/>
              </a:rPr>
              <a:t>.</a:t>
            </a:r>
            <a:endParaRPr lang="en-US" sz="1600" b="1" dirty="0">
              <a:latin typeface="+mj-lt"/>
              <a:cs typeface="Times New Roman" pitchFamily="18" charset="0"/>
            </a:endParaRPr>
          </a:p>
          <a:p>
            <a:pPr lvl="2" algn="ctr"/>
            <a:r>
              <a:rPr lang="vi-VN" sz="1600" b="1" dirty="0" smtClean="0">
                <a:latin typeface="+mj-lt"/>
                <a:cs typeface="Times New Roman" pitchFamily="18" charset="0"/>
              </a:rPr>
              <a:t>- </a:t>
            </a:r>
            <a:r>
              <a:rPr lang="en-US" sz="1600" b="1" dirty="0" err="1" smtClean="0">
                <a:latin typeface="+mj-lt"/>
                <a:cs typeface="Times New Roman" pitchFamily="18" charset="0"/>
              </a:rPr>
              <a:t>Phát</a:t>
            </a:r>
            <a:r>
              <a:rPr lang="en-US" sz="1600" b="1" dirty="0" smtClean="0">
                <a:latin typeface="+mj-lt"/>
                <a:cs typeface="Times New Roman" pitchFamily="18" charset="0"/>
              </a:rPr>
              <a:t> </a:t>
            </a:r>
            <a:r>
              <a:rPr lang="en-US" sz="1600" b="1" dirty="0" err="1">
                <a:latin typeface="+mj-lt"/>
                <a:cs typeface="Times New Roman" pitchFamily="18" charset="0"/>
              </a:rPr>
              <a:t>triển</a:t>
            </a:r>
            <a:r>
              <a:rPr lang="en-US" sz="1600" b="1" dirty="0">
                <a:latin typeface="+mj-lt"/>
                <a:cs typeface="Times New Roman" pitchFamily="18" charset="0"/>
              </a:rPr>
              <a:t> </a:t>
            </a:r>
            <a:r>
              <a:rPr lang="en-US" sz="1600" b="1" dirty="0" err="1">
                <a:latin typeface="+mj-lt"/>
                <a:cs typeface="Times New Roman" pitchFamily="18" charset="0"/>
              </a:rPr>
              <a:t>nội</a:t>
            </a:r>
            <a:r>
              <a:rPr lang="en-US" sz="1600" b="1" dirty="0">
                <a:latin typeface="+mj-lt"/>
                <a:cs typeface="Times New Roman" pitchFamily="18" charset="0"/>
              </a:rPr>
              <a:t> </a:t>
            </a:r>
            <a:r>
              <a:rPr lang="en-US" sz="1600" b="1" dirty="0" smtClean="0">
                <a:latin typeface="+mj-lt"/>
                <a:cs typeface="Times New Roman" pitchFamily="18" charset="0"/>
              </a:rPr>
              <a:t>dung</a:t>
            </a:r>
            <a:r>
              <a:rPr lang="vi-VN" sz="1600" b="1" dirty="0" smtClean="0">
                <a:latin typeface="+mj-lt"/>
                <a:cs typeface="Times New Roman" pitchFamily="18" charset="0"/>
              </a:rPr>
              <a:t>.</a:t>
            </a:r>
            <a:endParaRPr lang="en-US" sz="1600" b="1" dirty="0">
              <a:latin typeface="+mj-lt"/>
              <a:cs typeface="Times New Roman"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005" y="1192503"/>
            <a:ext cx="5267995" cy="3950997"/>
          </a:xfrm>
          <a:prstGeom prst="rect">
            <a:avLst/>
          </a:prstGeom>
        </p:spPr>
      </p:pic>
      <p:sp>
        <p:nvSpPr>
          <p:cNvPr id="5" name="Shape 298"/>
          <p:cNvSpPr txBox="1">
            <a:spLocks/>
          </p:cNvSpPr>
          <p:nvPr/>
        </p:nvSpPr>
        <p:spPr>
          <a:xfrm>
            <a:off x="1573354" y="63800"/>
            <a:ext cx="3959158" cy="62631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198A9"/>
              </a:buClr>
              <a:buFont typeface="Arvo"/>
              <a:buNone/>
              <a:defRPr sz="1400" b="0" i="0" u="none" strike="noStrike" cap="none">
                <a:solidFill>
                  <a:srgbClr val="7198A9"/>
                </a:solidFill>
                <a:latin typeface="Arvo"/>
                <a:ea typeface="Arvo"/>
                <a:cs typeface="Arvo"/>
                <a:sym typeface="Arvo"/>
                <a:rtl val="0"/>
              </a:defRPr>
            </a:lvl1pPr>
            <a:lvl2pPr lvl="1">
              <a:spcBef>
                <a:spcPts val="0"/>
              </a:spcBef>
              <a:buClr>
                <a:srgbClr val="7198A9"/>
              </a:buClr>
              <a:buFont typeface="Arvo"/>
              <a:buNone/>
              <a:defRPr>
                <a:solidFill>
                  <a:srgbClr val="7198A9"/>
                </a:solidFill>
                <a:latin typeface="Arvo"/>
                <a:ea typeface="Arvo"/>
                <a:cs typeface="Arvo"/>
                <a:sym typeface="Arvo"/>
              </a:defRPr>
            </a:lvl2pPr>
            <a:lvl3pPr lvl="2">
              <a:spcBef>
                <a:spcPts val="0"/>
              </a:spcBef>
              <a:buClr>
                <a:srgbClr val="7198A9"/>
              </a:buClr>
              <a:buFont typeface="Arvo"/>
              <a:buNone/>
              <a:defRPr>
                <a:solidFill>
                  <a:srgbClr val="7198A9"/>
                </a:solidFill>
                <a:latin typeface="Arvo"/>
                <a:ea typeface="Arvo"/>
                <a:cs typeface="Arvo"/>
                <a:sym typeface="Arvo"/>
              </a:defRPr>
            </a:lvl3pPr>
            <a:lvl4pPr lvl="3">
              <a:spcBef>
                <a:spcPts val="0"/>
              </a:spcBef>
              <a:buClr>
                <a:srgbClr val="7198A9"/>
              </a:buClr>
              <a:buFont typeface="Arvo"/>
              <a:buNone/>
              <a:defRPr>
                <a:solidFill>
                  <a:srgbClr val="7198A9"/>
                </a:solidFill>
                <a:latin typeface="Arvo"/>
                <a:ea typeface="Arvo"/>
                <a:cs typeface="Arvo"/>
                <a:sym typeface="Arvo"/>
              </a:defRPr>
            </a:lvl4pPr>
            <a:lvl5pPr lvl="4">
              <a:spcBef>
                <a:spcPts val="0"/>
              </a:spcBef>
              <a:buClr>
                <a:srgbClr val="7198A9"/>
              </a:buClr>
              <a:buFont typeface="Arvo"/>
              <a:buNone/>
              <a:defRPr>
                <a:solidFill>
                  <a:srgbClr val="7198A9"/>
                </a:solidFill>
                <a:latin typeface="Arvo"/>
                <a:ea typeface="Arvo"/>
                <a:cs typeface="Arvo"/>
                <a:sym typeface="Arvo"/>
              </a:defRPr>
            </a:lvl5pPr>
            <a:lvl6pPr lvl="5">
              <a:spcBef>
                <a:spcPts val="0"/>
              </a:spcBef>
              <a:buClr>
                <a:srgbClr val="7198A9"/>
              </a:buClr>
              <a:buFont typeface="Arvo"/>
              <a:buNone/>
              <a:defRPr>
                <a:solidFill>
                  <a:srgbClr val="7198A9"/>
                </a:solidFill>
                <a:latin typeface="Arvo"/>
                <a:ea typeface="Arvo"/>
                <a:cs typeface="Arvo"/>
                <a:sym typeface="Arvo"/>
              </a:defRPr>
            </a:lvl6pPr>
            <a:lvl7pPr lvl="6">
              <a:spcBef>
                <a:spcPts val="0"/>
              </a:spcBef>
              <a:buClr>
                <a:srgbClr val="7198A9"/>
              </a:buClr>
              <a:buFont typeface="Arvo"/>
              <a:buNone/>
              <a:defRPr>
                <a:solidFill>
                  <a:srgbClr val="7198A9"/>
                </a:solidFill>
                <a:latin typeface="Arvo"/>
                <a:ea typeface="Arvo"/>
                <a:cs typeface="Arvo"/>
                <a:sym typeface="Arvo"/>
              </a:defRPr>
            </a:lvl7pPr>
            <a:lvl8pPr lvl="7">
              <a:spcBef>
                <a:spcPts val="0"/>
              </a:spcBef>
              <a:buClr>
                <a:srgbClr val="7198A9"/>
              </a:buClr>
              <a:buFont typeface="Arvo"/>
              <a:buNone/>
              <a:defRPr>
                <a:solidFill>
                  <a:srgbClr val="7198A9"/>
                </a:solidFill>
                <a:latin typeface="Arvo"/>
                <a:ea typeface="Arvo"/>
                <a:cs typeface="Arvo"/>
                <a:sym typeface="Arvo"/>
              </a:defRPr>
            </a:lvl8pPr>
            <a:lvl9pPr lvl="8">
              <a:spcBef>
                <a:spcPts val="0"/>
              </a:spcBef>
              <a:buClr>
                <a:srgbClr val="7198A9"/>
              </a:buClr>
              <a:buFont typeface="Arvo"/>
              <a:buNone/>
              <a:defRPr>
                <a:solidFill>
                  <a:srgbClr val="7198A9"/>
                </a:solidFill>
                <a:latin typeface="Arvo"/>
                <a:ea typeface="Arvo"/>
                <a:cs typeface="Arvo"/>
                <a:sym typeface="Arvo"/>
              </a:defRPr>
            </a:lvl9pPr>
          </a:lstStyle>
          <a:p>
            <a:r>
              <a:rPr lang="en" sz="2400" b="1" smtClean="0">
                <a:solidFill>
                  <a:schemeClr val="accent1">
                    <a:lumMod val="60000"/>
                    <a:lumOff val="40000"/>
                  </a:schemeClr>
                </a:solidFill>
                <a:effectLst>
                  <a:outerShdw blurRad="38100" dist="38100" dir="2700000" algn="tl">
                    <a:srgbClr val="000000">
                      <a:alpha val="43137"/>
                    </a:srgbClr>
                  </a:outerShdw>
                </a:effectLst>
                <a:latin typeface="+mj-lt"/>
              </a:rPr>
              <a:t>KẾ HOẠCH TRIỂN KHAI</a:t>
            </a:r>
            <a:endParaRPr lang="en" sz="2400" b="1" dirty="0">
              <a:solidFill>
                <a:schemeClr val="accent1">
                  <a:lumMod val="60000"/>
                  <a:lumOff val="40000"/>
                </a:schemeClr>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224262867"/>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fltVal val="0"/>
                                          </p:val>
                                        </p:tav>
                                        <p:tav tm="100000">
                                          <p:val>
                                            <p:strVal val="#ppt_w"/>
                                          </p:val>
                                        </p:tav>
                                      </p:tavLst>
                                    </p:anim>
                                    <p:anim calcmode="lin" valueType="num">
                                      <p:cBhvr>
                                        <p:cTn id="16" dur="1000" fill="hold"/>
                                        <p:tgtEl>
                                          <p:spTgt spid="2"/>
                                        </p:tgtEl>
                                        <p:attrNameLst>
                                          <p:attrName>ppt_h</p:attrName>
                                        </p:attrNameLst>
                                      </p:cBhvr>
                                      <p:tavLst>
                                        <p:tav tm="0">
                                          <p:val>
                                            <p:fltVal val="0"/>
                                          </p:val>
                                        </p:tav>
                                        <p:tav tm="100000">
                                          <p:val>
                                            <p:strVal val="#ppt_h"/>
                                          </p:val>
                                        </p:tav>
                                      </p:tavLst>
                                    </p:anim>
                                    <p:anim calcmode="lin" valueType="num">
                                      <p:cBhvr>
                                        <p:cTn id="17" dur="1000" fill="hold"/>
                                        <p:tgtEl>
                                          <p:spTgt spid="2"/>
                                        </p:tgtEl>
                                        <p:attrNameLst>
                                          <p:attrName>style.rotation</p:attrName>
                                        </p:attrNameLst>
                                      </p:cBhvr>
                                      <p:tavLst>
                                        <p:tav tm="0">
                                          <p:val>
                                            <p:fltVal val="90"/>
                                          </p:val>
                                        </p:tav>
                                        <p:tav tm="100000">
                                          <p:val>
                                            <p:fltVal val="0"/>
                                          </p:val>
                                        </p:tav>
                                      </p:tavLst>
                                    </p:anim>
                                    <p:animEffect transition="in" filter="fade">
                                      <p:cBhvr>
                                        <p:cTn id="1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455"/>
          <p:cNvSpPr/>
          <p:nvPr/>
        </p:nvSpPr>
        <p:spPr>
          <a:xfrm>
            <a:off x="2047009" y="729494"/>
            <a:ext cx="4528763" cy="352569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CEDBE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 name="Shape 456"/>
          <p:cNvSpPr/>
          <p:nvPr/>
        </p:nvSpPr>
        <p:spPr>
          <a:xfrm>
            <a:off x="2244436" y="899264"/>
            <a:ext cx="4159623" cy="2656153"/>
          </a:xfrm>
          <a:prstGeom prst="rect">
            <a:avLst/>
          </a:prstGeom>
          <a:solidFill>
            <a:srgbClr val="CEDBE0">
              <a:alpha val="32690"/>
            </a:srgbClr>
          </a:solidFill>
          <a:ln w="9525" cap="flat" cmpd="sng">
            <a:solidFill>
              <a:srgbClr val="CEDBE0"/>
            </a:solidFill>
            <a:prstDash val="solid"/>
            <a:round/>
            <a:headEnd type="none" w="med" len="med"/>
            <a:tailEnd type="none" w="med" len="med"/>
          </a:ln>
        </p:spPr>
        <p:txBody>
          <a:bodyPr lIns="91425" tIns="91425" rIns="91425" bIns="91425" anchor="ctr" anchorCtr="0">
            <a:noAutofit/>
          </a:bodyPr>
          <a:lstStyle/>
          <a:p>
            <a:pPr lvl="0" algn="ctr"/>
            <a:r>
              <a:rPr lang="vi-VN" sz="2400" b="1" smtClean="0">
                <a:solidFill>
                  <a:srgbClr val="FF0000"/>
                </a:solidFill>
                <a:latin typeface="+mj-lt"/>
              </a:rPr>
              <a:t>TESTING</a:t>
            </a:r>
          </a:p>
          <a:p>
            <a:pPr lvl="0" algn="ctr"/>
            <a:r>
              <a:rPr lang="vi-VN" sz="2400" b="1" smtClean="0"/>
              <a:t/>
            </a:r>
            <a:br>
              <a:rPr lang="vi-VN" sz="2400" b="1" smtClean="0"/>
            </a:br>
            <a:r>
              <a:rPr lang="en-US" sz="2400" b="1">
                <a:latin typeface="Times New Roman" pitchFamily="18" charset="0"/>
                <a:cs typeface="Times New Roman" pitchFamily="18" charset="0"/>
              </a:rPr>
              <a:t>Kiểm tra, đánh giá và đảm bảo chất </a:t>
            </a:r>
            <a:r>
              <a:rPr lang="en-US" sz="2400" b="1" smtClean="0">
                <a:latin typeface="Times New Roman" pitchFamily="18" charset="0"/>
                <a:cs typeface="Times New Roman" pitchFamily="18" charset="0"/>
              </a:rPr>
              <a:t>lượng</a:t>
            </a:r>
            <a:r>
              <a:rPr lang="vi-VN" sz="2400" b="1" smtClean="0">
                <a:latin typeface="Times New Roman" pitchFamily="18" charset="0"/>
                <a:cs typeface="Times New Roman" pitchFamily="18" charset="0"/>
              </a:rPr>
              <a:t>.</a:t>
            </a:r>
            <a:endParaRPr lang="en-US" sz="2400" b="1">
              <a:latin typeface="Times New Roman" pitchFamily="18" charset="0"/>
              <a:cs typeface="Times New Roman" pitchFamily="18" charset="0"/>
            </a:endParaRPr>
          </a:p>
        </p:txBody>
      </p:sp>
      <p:sp>
        <p:nvSpPr>
          <p:cNvPr id="5" name="Shape 298"/>
          <p:cNvSpPr txBox="1">
            <a:spLocks/>
          </p:cNvSpPr>
          <p:nvPr/>
        </p:nvSpPr>
        <p:spPr>
          <a:xfrm>
            <a:off x="2444901" y="29724"/>
            <a:ext cx="3959158" cy="62631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198A9"/>
              </a:buClr>
              <a:buFont typeface="Arvo"/>
              <a:buNone/>
              <a:defRPr sz="1400" b="0" i="0" u="none" strike="noStrike" cap="none">
                <a:solidFill>
                  <a:srgbClr val="7198A9"/>
                </a:solidFill>
                <a:latin typeface="Arvo"/>
                <a:ea typeface="Arvo"/>
                <a:cs typeface="Arvo"/>
                <a:sym typeface="Arvo"/>
                <a:rtl val="0"/>
              </a:defRPr>
            </a:lvl1pPr>
            <a:lvl2pPr lvl="1">
              <a:spcBef>
                <a:spcPts val="0"/>
              </a:spcBef>
              <a:buClr>
                <a:srgbClr val="7198A9"/>
              </a:buClr>
              <a:buFont typeface="Arvo"/>
              <a:buNone/>
              <a:defRPr>
                <a:solidFill>
                  <a:srgbClr val="7198A9"/>
                </a:solidFill>
                <a:latin typeface="Arvo"/>
                <a:ea typeface="Arvo"/>
                <a:cs typeface="Arvo"/>
                <a:sym typeface="Arvo"/>
              </a:defRPr>
            </a:lvl2pPr>
            <a:lvl3pPr lvl="2">
              <a:spcBef>
                <a:spcPts val="0"/>
              </a:spcBef>
              <a:buClr>
                <a:srgbClr val="7198A9"/>
              </a:buClr>
              <a:buFont typeface="Arvo"/>
              <a:buNone/>
              <a:defRPr>
                <a:solidFill>
                  <a:srgbClr val="7198A9"/>
                </a:solidFill>
                <a:latin typeface="Arvo"/>
                <a:ea typeface="Arvo"/>
                <a:cs typeface="Arvo"/>
                <a:sym typeface="Arvo"/>
              </a:defRPr>
            </a:lvl3pPr>
            <a:lvl4pPr lvl="3">
              <a:spcBef>
                <a:spcPts val="0"/>
              </a:spcBef>
              <a:buClr>
                <a:srgbClr val="7198A9"/>
              </a:buClr>
              <a:buFont typeface="Arvo"/>
              <a:buNone/>
              <a:defRPr>
                <a:solidFill>
                  <a:srgbClr val="7198A9"/>
                </a:solidFill>
                <a:latin typeface="Arvo"/>
                <a:ea typeface="Arvo"/>
                <a:cs typeface="Arvo"/>
                <a:sym typeface="Arvo"/>
              </a:defRPr>
            </a:lvl4pPr>
            <a:lvl5pPr lvl="4">
              <a:spcBef>
                <a:spcPts val="0"/>
              </a:spcBef>
              <a:buClr>
                <a:srgbClr val="7198A9"/>
              </a:buClr>
              <a:buFont typeface="Arvo"/>
              <a:buNone/>
              <a:defRPr>
                <a:solidFill>
                  <a:srgbClr val="7198A9"/>
                </a:solidFill>
                <a:latin typeface="Arvo"/>
                <a:ea typeface="Arvo"/>
                <a:cs typeface="Arvo"/>
                <a:sym typeface="Arvo"/>
              </a:defRPr>
            </a:lvl5pPr>
            <a:lvl6pPr lvl="5">
              <a:spcBef>
                <a:spcPts val="0"/>
              </a:spcBef>
              <a:buClr>
                <a:srgbClr val="7198A9"/>
              </a:buClr>
              <a:buFont typeface="Arvo"/>
              <a:buNone/>
              <a:defRPr>
                <a:solidFill>
                  <a:srgbClr val="7198A9"/>
                </a:solidFill>
                <a:latin typeface="Arvo"/>
                <a:ea typeface="Arvo"/>
                <a:cs typeface="Arvo"/>
                <a:sym typeface="Arvo"/>
              </a:defRPr>
            </a:lvl6pPr>
            <a:lvl7pPr lvl="6">
              <a:spcBef>
                <a:spcPts val="0"/>
              </a:spcBef>
              <a:buClr>
                <a:srgbClr val="7198A9"/>
              </a:buClr>
              <a:buFont typeface="Arvo"/>
              <a:buNone/>
              <a:defRPr>
                <a:solidFill>
                  <a:srgbClr val="7198A9"/>
                </a:solidFill>
                <a:latin typeface="Arvo"/>
                <a:ea typeface="Arvo"/>
                <a:cs typeface="Arvo"/>
                <a:sym typeface="Arvo"/>
              </a:defRPr>
            </a:lvl7pPr>
            <a:lvl8pPr lvl="7">
              <a:spcBef>
                <a:spcPts val="0"/>
              </a:spcBef>
              <a:buClr>
                <a:srgbClr val="7198A9"/>
              </a:buClr>
              <a:buFont typeface="Arvo"/>
              <a:buNone/>
              <a:defRPr>
                <a:solidFill>
                  <a:srgbClr val="7198A9"/>
                </a:solidFill>
                <a:latin typeface="Arvo"/>
                <a:ea typeface="Arvo"/>
                <a:cs typeface="Arvo"/>
                <a:sym typeface="Arvo"/>
              </a:defRPr>
            </a:lvl8pPr>
            <a:lvl9pPr lvl="8">
              <a:spcBef>
                <a:spcPts val="0"/>
              </a:spcBef>
              <a:buClr>
                <a:srgbClr val="7198A9"/>
              </a:buClr>
              <a:buFont typeface="Arvo"/>
              <a:buNone/>
              <a:defRPr>
                <a:solidFill>
                  <a:srgbClr val="7198A9"/>
                </a:solidFill>
                <a:latin typeface="Arvo"/>
                <a:ea typeface="Arvo"/>
                <a:cs typeface="Arvo"/>
                <a:sym typeface="Arvo"/>
              </a:defRPr>
            </a:lvl9pPr>
          </a:lstStyle>
          <a:p>
            <a:r>
              <a:rPr lang="en" sz="2400" b="1" smtClean="0">
                <a:solidFill>
                  <a:schemeClr val="accent1">
                    <a:lumMod val="60000"/>
                    <a:lumOff val="40000"/>
                  </a:schemeClr>
                </a:solidFill>
                <a:effectLst>
                  <a:outerShdw blurRad="38100" dist="38100" dir="2700000" algn="tl">
                    <a:srgbClr val="000000">
                      <a:alpha val="43137"/>
                    </a:srgbClr>
                  </a:outerShdw>
                </a:effectLst>
                <a:latin typeface="+mj-lt"/>
              </a:rPr>
              <a:t>KẾ HOẠCH TRIỂN KHAI</a:t>
            </a:r>
            <a:endParaRPr lang="en" sz="2400" b="1" dirty="0">
              <a:solidFill>
                <a:schemeClr val="accent1">
                  <a:lumMod val="60000"/>
                  <a:lumOff val="40000"/>
                </a:schemeClr>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757279683"/>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55"/>
          <p:cNvSpPr/>
          <p:nvPr/>
        </p:nvSpPr>
        <p:spPr>
          <a:xfrm>
            <a:off x="2067557" y="945252"/>
            <a:ext cx="4528763" cy="352569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CEDBE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 name="Shape 456"/>
          <p:cNvSpPr/>
          <p:nvPr/>
        </p:nvSpPr>
        <p:spPr>
          <a:xfrm>
            <a:off x="2264984" y="1115022"/>
            <a:ext cx="4159623" cy="2656153"/>
          </a:xfrm>
          <a:prstGeom prst="rect">
            <a:avLst/>
          </a:prstGeom>
          <a:solidFill>
            <a:srgbClr val="CEDBE0">
              <a:alpha val="32690"/>
            </a:srgbClr>
          </a:solidFill>
          <a:ln w="9525" cap="flat" cmpd="sng">
            <a:solidFill>
              <a:srgbClr val="CEDBE0"/>
            </a:solidFill>
            <a:prstDash val="solid"/>
            <a:round/>
            <a:headEnd type="none" w="med" len="med"/>
            <a:tailEnd type="none" w="med" len="med"/>
          </a:ln>
        </p:spPr>
        <p:txBody>
          <a:bodyPr lIns="91425" tIns="91425" rIns="91425" bIns="91425" anchor="ctr" anchorCtr="0">
            <a:noAutofit/>
          </a:bodyPr>
          <a:lstStyle/>
          <a:p>
            <a:pPr lvl="0" algn="ctr"/>
            <a:r>
              <a:rPr lang="vi-VN" sz="2400" b="1" smtClean="0">
                <a:solidFill>
                  <a:srgbClr val="FF0000"/>
                </a:solidFill>
                <a:latin typeface="+mj-lt"/>
              </a:rPr>
              <a:t>TRIỂN KHAI WEBSITE LÊN INTERNET</a:t>
            </a:r>
          </a:p>
          <a:p>
            <a:pPr lvl="0" algn="ctr"/>
            <a:r>
              <a:rPr lang="vi-VN" sz="2400" b="1" smtClean="0"/>
              <a:t/>
            </a:r>
            <a:br>
              <a:rPr lang="vi-VN" sz="2400" b="1" smtClean="0"/>
            </a:br>
            <a:r>
              <a:rPr lang="vi-VN" sz="2400" b="1" smtClean="0">
                <a:latin typeface="+mj-lt"/>
              </a:rPr>
              <a:t>Đưa website lên internet và bắt đầu hoạt động.</a:t>
            </a:r>
            <a:endParaRPr lang="en-US" sz="2400" b="1">
              <a:latin typeface="+mj-lt"/>
              <a:cs typeface="Times New Roman" pitchFamily="18" charset="0"/>
            </a:endParaRPr>
          </a:p>
        </p:txBody>
      </p:sp>
      <p:sp>
        <p:nvSpPr>
          <p:cNvPr id="4" name="Shape 298"/>
          <p:cNvSpPr txBox="1">
            <a:spLocks/>
          </p:cNvSpPr>
          <p:nvPr/>
        </p:nvSpPr>
        <p:spPr>
          <a:xfrm>
            <a:off x="2444901" y="-31474"/>
            <a:ext cx="3959158" cy="62631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198A9"/>
              </a:buClr>
              <a:buFont typeface="Arvo"/>
              <a:buNone/>
              <a:defRPr sz="1400" b="0" i="0" u="none" strike="noStrike" cap="none">
                <a:solidFill>
                  <a:srgbClr val="7198A9"/>
                </a:solidFill>
                <a:latin typeface="Arvo"/>
                <a:ea typeface="Arvo"/>
                <a:cs typeface="Arvo"/>
                <a:sym typeface="Arvo"/>
                <a:rtl val="0"/>
              </a:defRPr>
            </a:lvl1pPr>
            <a:lvl2pPr lvl="1">
              <a:spcBef>
                <a:spcPts val="0"/>
              </a:spcBef>
              <a:buClr>
                <a:srgbClr val="7198A9"/>
              </a:buClr>
              <a:buFont typeface="Arvo"/>
              <a:buNone/>
              <a:defRPr>
                <a:solidFill>
                  <a:srgbClr val="7198A9"/>
                </a:solidFill>
                <a:latin typeface="Arvo"/>
                <a:ea typeface="Arvo"/>
                <a:cs typeface="Arvo"/>
                <a:sym typeface="Arvo"/>
              </a:defRPr>
            </a:lvl2pPr>
            <a:lvl3pPr lvl="2">
              <a:spcBef>
                <a:spcPts val="0"/>
              </a:spcBef>
              <a:buClr>
                <a:srgbClr val="7198A9"/>
              </a:buClr>
              <a:buFont typeface="Arvo"/>
              <a:buNone/>
              <a:defRPr>
                <a:solidFill>
                  <a:srgbClr val="7198A9"/>
                </a:solidFill>
                <a:latin typeface="Arvo"/>
                <a:ea typeface="Arvo"/>
                <a:cs typeface="Arvo"/>
                <a:sym typeface="Arvo"/>
              </a:defRPr>
            </a:lvl3pPr>
            <a:lvl4pPr lvl="3">
              <a:spcBef>
                <a:spcPts val="0"/>
              </a:spcBef>
              <a:buClr>
                <a:srgbClr val="7198A9"/>
              </a:buClr>
              <a:buFont typeface="Arvo"/>
              <a:buNone/>
              <a:defRPr>
                <a:solidFill>
                  <a:srgbClr val="7198A9"/>
                </a:solidFill>
                <a:latin typeface="Arvo"/>
                <a:ea typeface="Arvo"/>
                <a:cs typeface="Arvo"/>
                <a:sym typeface="Arvo"/>
              </a:defRPr>
            </a:lvl4pPr>
            <a:lvl5pPr lvl="4">
              <a:spcBef>
                <a:spcPts val="0"/>
              </a:spcBef>
              <a:buClr>
                <a:srgbClr val="7198A9"/>
              </a:buClr>
              <a:buFont typeface="Arvo"/>
              <a:buNone/>
              <a:defRPr>
                <a:solidFill>
                  <a:srgbClr val="7198A9"/>
                </a:solidFill>
                <a:latin typeface="Arvo"/>
                <a:ea typeface="Arvo"/>
                <a:cs typeface="Arvo"/>
                <a:sym typeface="Arvo"/>
              </a:defRPr>
            </a:lvl5pPr>
            <a:lvl6pPr lvl="5">
              <a:spcBef>
                <a:spcPts val="0"/>
              </a:spcBef>
              <a:buClr>
                <a:srgbClr val="7198A9"/>
              </a:buClr>
              <a:buFont typeface="Arvo"/>
              <a:buNone/>
              <a:defRPr>
                <a:solidFill>
                  <a:srgbClr val="7198A9"/>
                </a:solidFill>
                <a:latin typeface="Arvo"/>
                <a:ea typeface="Arvo"/>
                <a:cs typeface="Arvo"/>
                <a:sym typeface="Arvo"/>
              </a:defRPr>
            </a:lvl6pPr>
            <a:lvl7pPr lvl="6">
              <a:spcBef>
                <a:spcPts val="0"/>
              </a:spcBef>
              <a:buClr>
                <a:srgbClr val="7198A9"/>
              </a:buClr>
              <a:buFont typeface="Arvo"/>
              <a:buNone/>
              <a:defRPr>
                <a:solidFill>
                  <a:srgbClr val="7198A9"/>
                </a:solidFill>
                <a:latin typeface="Arvo"/>
                <a:ea typeface="Arvo"/>
                <a:cs typeface="Arvo"/>
                <a:sym typeface="Arvo"/>
              </a:defRPr>
            </a:lvl7pPr>
            <a:lvl8pPr lvl="7">
              <a:spcBef>
                <a:spcPts val="0"/>
              </a:spcBef>
              <a:buClr>
                <a:srgbClr val="7198A9"/>
              </a:buClr>
              <a:buFont typeface="Arvo"/>
              <a:buNone/>
              <a:defRPr>
                <a:solidFill>
                  <a:srgbClr val="7198A9"/>
                </a:solidFill>
                <a:latin typeface="Arvo"/>
                <a:ea typeface="Arvo"/>
                <a:cs typeface="Arvo"/>
                <a:sym typeface="Arvo"/>
              </a:defRPr>
            </a:lvl8pPr>
            <a:lvl9pPr lvl="8">
              <a:spcBef>
                <a:spcPts val="0"/>
              </a:spcBef>
              <a:buClr>
                <a:srgbClr val="7198A9"/>
              </a:buClr>
              <a:buFont typeface="Arvo"/>
              <a:buNone/>
              <a:defRPr>
                <a:solidFill>
                  <a:srgbClr val="7198A9"/>
                </a:solidFill>
                <a:latin typeface="Arvo"/>
                <a:ea typeface="Arvo"/>
                <a:cs typeface="Arvo"/>
                <a:sym typeface="Arvo"/>
              </a:defRPr>
            </a:lvl9pPr>
          </a:lstStyle>
          <a:p>
            <a:r>
              <a:rPr lang="en" sz="2400" b="1" smtClean="0">
                <a:solidFill>
                  <a:schemeClr val="accent1">
                    <a:lumMod val="60000"/>
                    <a:lumOff val="40000"/>
                  </a:schemeClr>
                </a:solidFill>
                <a:effectLst>
                  <a:outerShdw blurRad="38100" dist="38100" dir="2700000" algn="tl">
                    <a:srgbClr val="000000">
                      <a:alpha val="43137"/>
                    </a:srgbClr>
                  </a:outerShdw>
                </a:effectLst>
                <a:latin typeface="+mj-lt"/>
              </a:rPr>
              <a:t>KẾ HOẠCH TRIỂN KHAI</a:t>
            </a:r>
            <a:endParaRPr lang="en" sz="2400" b="1" dirty="0">
              <a:solidFill>
                <a:schemeClr val="accent1">
                  <a:lumMod val="60000"/>
                  <a:lumOff val="40000"/>
                </a:schemeClr>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766694907"/>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idx="4294967295"/>
          </p:nvPr>
        </p:nvSpPr>
        <p:spPr>
          <a:xfrm>
            <a:off x="1763160" y="322189"/>
            <a:ext cx="4710966" cy="621900"/>
          </a:xfrm>
          <a:prstGeom prst="rect">
            <a:avLst/>
          </a:prstGeom>
          <a:noFill/>
          <a:ln>
            <a:noFill/>
          </a:ln>
        </p:spPr>
        <p:txBody>
          <a:bodyPr lIns="91425" tIns="91425" rIns="91425" bIns="91425" anchor="b" anchorCtr="0">
            <a:noAutofit/>
          </a:bodyPr>
          <a:lstStyle/>
          <a:p>
            <a:pPr lvl="0" algn="ctr" rtl="0">
              <a:spcBef>
                <a:spcPts val="0"/>
              </a:spcBef>
              <a:buNone/>
            </a:pPr>
            <a:r>
              <a:rPr lang="en-US" sz="2000" b="1" smtClean="0">
                <a:solidFill>
                  <a:schemeClr val="accent1">
                    <a:lumMod val="60000"/>
                    <a:lumOff val="40000"/>
                  </a:schemeClr>
                </a:solidFill>
                <a:effectLst>
                  <a:outerShdw blurRad="38100" dist="38100" dir="2700000" algn="tl">
                    <a:srgbClr val="000000">
                      <a:alpha val="43137"/>
                    </a:srgbClr>
                  </a:outerShdw>
                </a:effectLst>
                <a:latin typeface="+mn-lt"/>
              </a:rPr>
              <a:t>CÔNG NGHỆ VÀ CÔNG CỤ </a:t>
            </a:r>
            <a:br>
              <a:rPr lang="en-US" sz="2000" b="1" smtClean="0">
                <a:solidFill>
                  <a:schemeClr val="accent1">
                    <a:lumMod val="60000"/>
                    <a:lumOff val="40000"/>
                  </a:schemeClr>
                </a:solidFill>
                <a:effectLst>
                  <a:outerShdw blurRad="38100" dist="38100" dir="2700000" algn="tl">
                    <a:srgbClr val="000000">
                      <a:alpha val="43137"/>
                    </a:srgbClr>
                  </a:outerShdw>
                </a:effectLst>
                <a:latin typeface="+mn-lt"/>
              </a:rPr>
            </a:br>
            <a:r>
              <a:rPr lang="en-US" sz="2000" b="1" smtClean="0">
                <a:solidFill>
                  <a:schemeClr val="accent1">
                    <a:lumMod val="60000"/>
                    <a:lumOff val="40000"/>
                  </a:schemeClr>
                </a:solidFill>
                <a:effectLst>
                  <a:outerShdw blurRad="38100" dist="38100" dir="2700000" algn="tl">
                    <a:srgbClr val="000000">
                      <a:alpha val="43137"/>
                    </a:srgbClr>
                  </a:outerShdw>
                </a:effectLst>
                <a:latin typeface="+mn-lt"/>
              </a:rPr>
              <a:t>ĐƯỢC SỬ DỤNG</a:t>
            </a:r>
            <a:endParaRPr lang="en" sz="2000" b="1" dirty="0">
              <a:solidFill>
                <a:schemeClr val="accent1">
                  <a:lumMod val="60000"/>
                  <a:lumOff val="40000"/>
                </a:schemeClr>
              </a:solidFill>
              <a:effectLst>
                <a:outerShdw blurRad="38100" dist="38100" dir="2700000" algn="tl">
                  <a:srgbClr val="000000">
                    <a:alpha val="43137"/>
                  </a:srgbClr>
                </a:outerShdw>
              </a:effectLst>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69" y="1530222"/>
            <a:ext cx="650323" cy="65032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160" y="1532536"/>
            <a:ext cx="677024" cy="64800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6169" y="1532536"/>
            <a:ext cx="664625" cy="64800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8535" y="1540096"/>
            <a:ext cx="644378" cy="644378"/>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7058" y="3517921"/>
            <a:ext cx="650323" cy="650323"/>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78452" y="2410916"/>
            <a:ext cx="695073" cy="695073"/>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326" y="2307969"/>
            <a:ext cx="900966" cy="900966"/>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86945" y="2453016"/>
            <a:ext cx="652973" cy="65297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67164" y="3495545"/>
            <a:ext cx="2270198" cy="69507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00654" y="1372230"/>
            <a:ext cx="1298358" cy="842304"/>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28042" y="1530222"/>
            <a:ext cx="616694" cy="616694"/>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06543" y="2448917"/>
            <a:ext cx="2516665" cy="629166"/>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512058" y="2401526"/>
            <a:ext cx="755951" cy="755951"/>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randombar(horizontal)">
                                      <p:cBhvr>
                                        <p:cTn id="27" dur="500"/>
                                        <p:tgtEl>
                                          <p:spTgt spid="6"/>
                                        </p:tgtEl>
                                      </p:cBhvr>
                                    </p:animEffect>
                                  </p:childTnLst>
                                </p:cTn>
                              </p:par>
                              <p:par>
                                <p:cTn id="28" presetID="14" presetClass="entr" presetSubtype="1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randombar(horizontal)">
                                      <p:cBhvr>
                                        <p:cTn id="30" dur="500"/>
                                        <p:tgtEl>
                                          <p:spTgt spid="9"/>
                                        </p:tgtEl>
                                      </p:cBhvr>
                                    </p:animEffect>
                                  </p:childTnLst>
                                </p:cTn>
                              </p:par>
                              <p:par>
                                <p:cTn id="31" presetID="14" presetClass="entr" presetSubtype="1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randombar(horizontal)">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randombar(horizontal)">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Effect transition="in" filter="fade">
                                      <p:cBhvr>
                                        <p:cTn id="45" dur="500"/>
                                        <p:tgtEl>
                                          <p:spTgt spid="13"/>
                                        </p:tgtEl>
                                      </p:cBhvr>
                                    </p:animEffect>
                                  </p:childTnLst>
                                </p:cTn>
                              </p:par>
                              <p:par>
                                <p:cTn id="46" presetID="53" presetClass="entr" presetSubtype="16"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par>
                                <p:cTn id="51" presetID="53" presetClass="entr" presetSubtype="16"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Effect transition="in" filter="fad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randombar(horizontal)">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randombar(horizontal)">
                                      <p:cBhvr>
                                        <p:cTn id="6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482"/>
          <p:cNvGrpSpPr/>
          <p:nvPr/>
        </p:nvGrpSpPr>
        <p:grpSpPr>
          <a:xfrm>
            <a:off x="137813" y="248405"/>
            <a:ext cx="273154" cy="330042"/>
            <a:chOff x="590250" y="244200"/>
            <a:chExt cx="407975" cy="532175"/>
          </a:xfrm>
        </p:grpSpPr>
        <p:sp>
          <p:nvSpPr>
            <p:cNvPr id="4" name="Shape 483"/>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 name="Shape 484"/>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 name="Shape 485"/>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 name="Shape 486"/>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487"/>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488"/>
            <p:cNvSpPr/>
            <p:nvPr/>
          </p:nvSpPr>
          <p:spPr>
            <a:xfrm>
              <a:off x="649925" y="590050"/>
              <a:ext cx="133975" cy="25"/>
            </a:xfrm>
            <a:custGeom>
              <a:avLst/>
              <a:gdLst/>
              <a:ahLst/>
              <a:cxnLst/>
              <a:rect l="0" t="0" r="0" b="0"/>
              <a:pathLst>
                <a:path w="5359" h="1" fill="none" extrusionOk="0">
                  <a:moveTo>
                    <a:pt x="5358" y="0"/>
                  </a:moveTo>
                  <a:lnTo>
                    <a:pt x="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489"/>
            <p:cNvSpPr/>
            <p:nvPr/>
          </p:nvSpPr>
          <p:spPr>
            <a:xfrm>
              <a:off x="649925" y="534625"/>
              <a:ext cx="255750" cy="25"/>
            </a:xfrm>
            <a:custGeom>
              <a:avLst/>
              <a:gdLst/>
              <a:ahLst/>
              <a:cxnLst/>
              <a:rect l="0" t="0" r="0" b="0"/>
              <a:pathLst>
                <a:path w="10230" h="1" fill="none" extrusionOk="0">
                  <a:moveTo>
                    <a:pt x="10229" y="1"/>
                  </a:move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 name="Shape 490"/>
            <p:cNvSpPr/>
            <p:nvPr/>
          </p:nvSpPr>
          <p:spPr>
            <a:xfrm>
              <a:off x="649925" y="479825"/>
              <a:ext cx="255750" cy="25"/>
            </a:xfrm>
            <a:custGeom>
              <a:avLst/>
              <a:gdLst/>
              <a:ahLst/>
              <a:cxnLst/>
              <a:rect l="0" t="0" r="0" b="0"/>
              <a:pathLst>
                <a:path w="10230" h="1" fill="none" extrusionOk="0">
                  <a:moveTo>
                    <a:pt x="10229" y="1"/>
                  </a:move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491"/>
            <p:cNvSpPr/>
            <p:nvPr/>
          </p:nvSpPr>
          <p:spPr>
            <a:xfrm>
              <a:off x="649925" y="424425"/>
              <a:ext cx="255750" cy="25"/>
            </a:xfrm>
            <a:custGeom>
              <a:avLst/>
              <a:gdLst/>
              <a:ahLst/>
              <a:cxnLst/>
              <a:rect l="0" t="0" r="0" b="0"/>
              <a:pathLst>
                <a:path w="10230" h="1" fill="none" extrusionOk="0">
                  <a:moveTo>
                    <a:pt x="10229" y="1"/>
                  </a:move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492"/>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493"/>
            <p:cNvSpPr/>
            <p:nvPr/>
          </p:nvSpPr>
          <p:spPr>
            <a:xfrm>
              <a:off x="654800" y="244200"/>
              <a:ext cx="25" cy="51175"/>
            </a:xfrm>
            <a:custGeom>
              <a:avLst/>
              <a:gdLst/>
              <a:ahLst/>
              <a:cxnLst/>
              <a:rect l="0" t="0" r="0" b="0"/>
              <a:pathLst>
                <a:path w="1" h="2047" fill="none" extrusionOk="0">
                  <a:moveTo>
                    <a:pt x="0" y="1"/>
                  </a:moveTo>
                  <a:lnTo>
                    <a:pt x="0" y="2046"/>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494"/>
            <p:cNvSpPr/>
            <p:nvPr/>
          </p:nvSpPr>
          <p:spPr>
            <a:xfrm>
              <a:off x="737600" y="244200"/>
              <a:ext cx="25" cy="51175"/>
            </a:xfrm>
            <a:custGeom>
              <a:avLst/>
              <a:gdLst/>
              <a:ahLst/>
              <a:cxnLst/>
              <a:rect l="0" t="0" r="0" b="0"/>
              <a:pathLst>
                <a:path w="1" h="2047" fill="none" extrusionOk="0">
                  <a:moveTo>
                    <a:pt x="1" y="1"/>
                  </a:moveTo>
                  <a:lnTo>
                    <a:pt x="1" y="2046"/>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495"/>
            <p:cNvSpPr/>
            <p:nvPr/>
          </p:nvSpPr>
          <p:spPr>
            <a:xfrm>
              <a:off x="820400" y="244200"/>
              <a:ext cx="25" cy="51175"/>
            </a:xfrm>
            <a:custGeom>
              <a:avLst/>
              <a:gdLst/>
              <a:ahLst/>
              <a:cxnLst/>
              <a:rect l="0" t="0" r="0" b="0"/>
              <a:pathLst>
                <a:path w="1" h="2047" fill="none" extrusionOk="0">
                  <a:moveTo>
                    <a:pt x="1" y="1"/>
                  </a:moveTo>
                  <a:lnTo>
                    <a:pt x="1" y="2046"/>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496"/>
            <p:cNvSpPr/>
            <p:nvPr/>
          </p:nvSpPr>
          <p:spPr>
            <a:xfrm>
              <a:off x="903225" y="244200"/>
              <a:ext cx="25" cy="51175"/>
            </a:xfrm>
            <a:custGeom>
              <a:avLst/>
              <a:gdLst/>
              <a:ahLst/>
              <a:cxnLst/>
              <a:rect l="0" t="0" r="0" b="0"/>
              <a:pathLst>
                <a:path w="1" h="2047" fill="none" extrusionOk="0">
                  <a:moveTo>
                    <a:pt x="0" y="1"/>
                  </a:moveTo>
                  <a:lnTo>
                    <a:pt x="0" y="2046"/>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8" name="TextBox 17"/>
          <p:cNvSpPr txBox="1"/>
          <p:nvPr/>
        </p:nvSpPr>
        <p:spPr>
          <a:xfrm>
            <a:off x="421241" y="270670"/>
            <a:ext cx="6852863" cy="307777"/>
          </a:xfrm>
          <a:prstGeom prst="rect">
            <a:avLst/>
          </a:prstGeom>
          <a:noFill/>
        </p:spPr>
        <p:txBody>
          <a:bodyPr wrap="square" rtlCol="0">
            <a:spAutoFit/>
          </a:bodyPr>
          <a:lstStyle/>
          <a:p>
            <a:r>
              <a:rPr lang="en-US" b="1" smtClean="0">
                <a:latin typeface="Times New Roman" panose="02020603050405020304" pitchFamily="18" charset="0"/>
                <a:cs typeface="Times New Roman" panose="02020603050405020304" pitchFamily="18" charset="0"/>
              </a:rPr>
              <a:t>Team Sonar sử dụng Trello.com để quản lý các Task công việc của thành viên</a:t>
            </a:r>
            <a:endParaRPr lang="en-US" b="1">
              <a:latin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3332"/>
            <a:ext cx="9144000" cy="4310168"/>
          </a:xfrm>
          <a:prstGeom prst="rect">
            <a:avLst/>
          </a:prstGeom>
        </p:spPr>
      </p:pic>
    </p:spTree>
    <p:extLst>
      <p:ext uri="{BB962C8B-B14F-4D97-AF65-F5344CB8AC3E}">
        <p14:creationId xmlns:p14="http://schemas.microsoft.com/office/powerpoint/2010/main" val="2169043082"/>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hape 298"/>
          <p:cNvSpPr txBox="1">
            <a:spLocks/>
          </p:cNvSpPr>
          <p:nvPr/>
        </p:nvSpPr>
        <p:spPr>
          <a:xfrm>
            <a:off x="2447848" y="285754"/>
            <a:ext cx="3729182" cy="435239"/>
          </a:xfrm>
          <a:prstGeom prst="rect">
            <a:avLst/>
          </a:prstGeom>
          <a:noFill/>
          <a:ln>
            <a:noFill/>
          </a:ln>
        </p:spPr>
        <p:txBody>
          <a:bodyPr lIns="91425" tIns="91425" rIns="91425" bIns="91425" anchor="b"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198A9"/>
              </a:buClr>
              <a:buFont typeface="Arvo"/>
              <a:buNone/>
              <a:defRPr sz="1400" b="0" i="0" u="none" strike="noStrike" cap="none">
                <a:solidFill>
                  <a:srgbClr val="7198A9"/>
                </a:solidFill>
                <a:latin typeface="Arvo"/>
                <a:ea typeface="Arvo"/>
                <a:cs typeface="Arvo"/>
                <a:sym typeface="Arvo"/>
                <a:rtl val="0"/>
              </a:defRPr>
            </a:lvl1pPr>
            <a:lvl2pPr lvl="1">
              <a:spcBef>
                <a:spcPts val="0"/>
              </a:spcBef>
              <a:buClr>
                <a:srgbClr val="7198A9"/>
              </a:buClr>
              <a:buFont typeface="Arvo"/>
              <a:buNone/>
              <a:defRPr>
                <a:solidFill>
                  <a:srgbClr val="7198A9"/>
                </a:solidFill>
                <a:latin typeface="Arvo"/>
                <a:ea typeface="Arvo"/>
                <a:cs typeface="Arvo"/>
                <a:sym typeface="Arvo"/>
              </a:defRPr>
            </a:lvl2pPr>
            <a:lvl3pPr lvl="2">
              <a:spcBef>
                <a:spcPts val="0"/>
              </a:spcBef>
              <a:buClr>
                <a:srgbClr val="7198A9"/>
              </a:buClr>
              <a:buFont typeface="Arvo"/>
              <a:buNone/>
              <a:defRPr>
                <a:solidFill>
                  <a:srgbClr val="7198A9"/>
                </a:solidFill>
                <a:latin typeface="Arvo"/>
                <a:ea typeface="Arvo"/>
                <a:cs typeface="Arvo"/>
                <a:sym typeface="Arvo"/>
              </a:defRPr>
            </a:lvl3pPr>
            <a:lvl4pPr lvl="3">
              <a:spcBef>
                <a:spcPts val="0"/>
              </a:spcBef>
              <a:buClr>
                <a:srgbClr val="7198A9"/>
              </a:buClr>
              <a:buFont typeface="Arvo"/>
              <a:buNone/>
              <a:defRPr>
                <a:solidFill>
                  <a:srgbClr val="7198A9"/>
                </a:solidFill>
                <a:latin typeface="Arvo"/>
                <a:ea typeface="Arvo"/>
                <a:cs typeface="Arvo"/>
                <a:sym typeface="Arvo"/>
              </a:defRPr>
            </a:lvl4pPr>
            <a:lvl5pPr lvl="4">
              <a:spcBef>
                <a:spcPts val="0"/>
              </a:spcBef>
              <a:buClr>
                <a:srgbClr val="7198A9"/>
              </a:buClr>
              <a:buFont typeface="Arvo"/>
              <a:buNone/>
              <a:defRPr>
                <a:solidFill>
                  <a:srgbClr val="7198A9"/>
                </a:solidFill>
                <a:latin typeface="Arvo"/>
                <a:ea typeface="Arvo"/>
                <a:cs typeface="Arvo"/>
                <a:sym typeface="Arvo"/>
              </a:defRPr>
            </a:lvl5pPr>
            <a:lvl6pPr lvl="5">
              <a:spcBef>
                <a:spcPts val="0"/>
              </a:spcBef>
              <a:buClr>
                <a:srgbClr val="7198A9"/>
              </a:buClr>
              <a:buFont typeface="Arvo"/>
              <a:buNone/>
              <a:defRPr>
                <a:solidFill>
                  <a:srgbClr val="7198A9"/>
                </a:solidFill>
                <a:latin typeface="Arvo"/>
                <a:ea typeface="Arvo"/>
                <a:cs typeface="Arvo"/>
                <a:sym typeface="Arvo"/>
              </a:defRPr>
            </a:lvl6pPr>
            <a:lvl7pPr lvl="6">
              <a:spcBef>
                <a:spcPts val="0"/>
              </a:spcBef>
              <a:buClr>
                <a:srgbClr val="7198A9"/>
              </a:buClr>
              <a:buFont typeface="Arvo"/>
              <a:buNone/>
              <a:defRPr>
                <a:solidFill>
                  <a:srgbClr val="7198A9"/>
                </a:solidFill>
                <a:latin typeface="Arvo"/>
                <a:ea typeface="Arvo"/>
                <a:cs typeface="Arvo"/>
                <a:sym typeface="Arvo"/>
              </a:defRPr>
            </a:lvl7pPr>
            <a:lvl8pPr lvl="7">
              <a:spcBef>
                <a:spcPts val="0"/>
              </a:spcBef>
              <a:buClr>
                <a:srgbClr val="7198A9"/>
              </a:buClr>
              <a:buFont typeface="Arvo"/>
              <a:buNone/>
              <a:defRPr>
                <a:solidFill>
                  <a:srgbClr val="7198A9"/>
                </a:solidFill>
                <a:latin typeface="Arvo"/>
                <a:ea typeface="Arvo"/>
                <a:cs typeface="Arvo"/>
                <a:sym typeface="Arvo"/>
              </a:defRPr>
            </a:lvl8pPr>
            <a:lvl9pPr lvl="8">
              <a:spcBef>
                <a:spcPts val="0"/>
              </a:spcBef>
              <a:buClr>
                <a:srgbClr val="7198A9"/>
              </a:buClr>
              <a:buFont typeface="Arvo"/>
              <a:buNone/>
              <a:defRPr>
                <a:solidFill>
                  <a:srgbClr val="7198A9"/>
                </a:solidFill>
                <a:latin typeface="Arvo"/>
                <a:ea typeface="Arvo"/>
                <a:cs typeface="Arvo"/>
                <a:sym typeface="Arvo"/>
              </a:defRPr>
            </a:lvl9pPr>
          </a:lstStyle>
          <a:p>
            <a:pPr algn="ctr"/>
            <a:r>
              <a:rPr lang="en" sz="2400" b="1" cap="all" dirty="0" smtClean="0">
                <a:ln w="0">
                  <a:solidFill>
                    <a:schemeClr val="tx2">
                      <a:lumMod val="50000"/>
                    </a:schemeClr>
                  </a:solidFill>
                </a:ln>
                <a:solidFill>
                  <a:srgbClr val="00B0F0"/>
                </a:solidFill>
                <a:effectLst>
                  <a:reflection blurRad="12700" stA="50000" endPos="50000" dist="5000" dir="5400000" sy="-100000" rotWithShape="0"/>
                </a:effectLst>
                <a:latin typeface="+mj-lt"/>
              </a:rPr>
              <a:t>Phân bố nguồn lực</a:t>
            </a:r>
            <a:endParaRPr lang="en" sz="2400" b="1" cap="all" dirty="0">
              <a:ln w="0">
                <a:solidFill>
                  <a:schemeClr val="tx2">
                    <a:lumMod val="50000"/>
                  </a:schemeClr>
                </a:solidFill>
              </a:ln>
              <a:solidFill>
                <a:srgbClr val="00B0F0"/>
              </a:solidFill>
              <a:effectLst>
                <a:reflection blurRad="12700" stA="50000" endPos="50000" dist="5000" dir="5400000" sy="-100000" rotWithShape="0"/>
              </a:effectLst>
              <a:latin typeface="+mj-lt"/>
            </a:endParaRPr>
          </a:p>
        </p:txBody>
      </p:sp>
      <p:grpSp>
        <p:nvGrpSpPr>
          <p:cNvPr id="10" name="Shape 482"/>
          <p:cNvGrpSpPr/>
          <p:nvPr/>
        </p:nvGrpSpPr>
        <p:grpSpPr>
          <a:xfrm>
            <a:off x="5958019" y="162013"/>
            <a:ext cx="273154" cy="330042"/>
            <a:chOff x="590250" y="244200"/>
            <a:chExt cx="407975" cy="532175"/>
          </a:xfrm>
        </p:grpSpPr>
        <p:sp>
          <p:nvSpPr>
            <p:cNvPr id="11" name="Shape 483"/>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484"/>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485"/>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486"/>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487"/>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488"/>
            <p:cNvSpPr/>
            <p:nvPr/>
          </p:nvSpPr>
          <p:spPr>
            <a:xfrm>
              <a:off x="649925" y="590050"/>
              <a:ext cx="133975" cy="25"/>
            </a:xfrm>
            <a:custGeom>
              <a:avLst/>
              <a:gdLst/>
              <a:ahLst/>
              <a:cxnLst/>
              <a:rect l="0" t="0" r="0" b="0"/>
              <a:pathLst>
                <a:path w="5359" h="1" fill="none" extrusionOk="0">
                  <a:moveTo>
                    <a:pt x="5358" y="0"/>
                  </a:moveTo>
                  <a:lnTo>
                    <a:pt x="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489"/>
            <p:cNvSpPr/>
            <p:nvPr/>
          </p:nvSpPr>
          <p:spPr>
            <a:xfrm>
              <a:off x="649925" y="534625"/>
              <a:ext cx="255750" cy="25"/>
            </a:xfrm>
            <a:custGeom>
              <a:avLst/>
              <a:gdLst/>
              <a:ahLst/>
              <a:cxnLst/>
              <a:rect l="0" t="0" r="0" b="0"/>
              <a:pathLst>
                <a:path w="10230" h="1" fill="none" extrusionOk="0">
                  <a:moveTo>
                    <a:pt x="10229" y="1"/>
                  </a:move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490"/>
            <p:cNvSpPr/>
            <p:nvPr/>
          </p:nvSpPr>
          <p:spPr>
            <a:xfrm>
              <a:off x="649925" y="479825"/>
              <a:ext cx="255750" cy="25"/>
            </a:xfrm>
            <a:custGeom>
              <a:avLst/>
              <a:gdLst/>
              <a:ahLst/>
              <a:cxnLst/>
              <a:rect l="0" t="0" r="0" b="0"/>
              <a:pathLst>
                <a:path w="10230" h="1" fill="none" extrusionOk="0">
                  <a:moveTo>
                    <a:pt x="10229" y="1"/>
                  </a:move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491"/>
            <p:cNvSpPr/>
            <p:nvPr/>
          </p:nvSpPr>
          <p:spPr>
            <a:xfrm>
              <a:off x="649925" y="424425"/>
              <a:ext cx="255750" cy="25"/>
            </a:xfrm>
            <a:custGeom>
              <a:avLst/>
              <a:gdLst/>
              <a:ahLst/>
              <a:cxnLst/>
              <a:rect l="0" t="0" r="0" b="0"/>
              <a:pathLst>
                <a:path w="10230" h="1" fill="none" extrusionOk="0">
                  <a:moveTo>
                    <a:pt x="10229" y="1"/>
                  </a:move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492"/>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493"/>
            <p:cNvSpPr/>
            <p:nvPr/>
          </p:nvSpPr>
          <p:spPr>
            <a:xfrm>
              <a:off x="654800" y="244200"/>
              <a:ext cx="25" cy="51175"/>
            </a:xfrm>
            <a:custGeom>
              <a:avLst/>
              <a:gdLst/>
              <a:ahLst/>
              <a:cxnLst/>
              <a:rect l="0" t="0" r="0" b="0"/>
              <a:pathLst>
                <a:path w="1" h="2047" fill="none" extrusionOk="0">
                  <a:moveTo>
                    <a:pt x="0" y="1"/>
                  </a:moveTo>
                  <a:lnTo>
                    <a:pt x="0" y="2046"/>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494"/>
            <p:cNvSpPr/>
            <p:nvPr/>
          </p:nvSpPr>
          <p:spPr>
            <a:xfrm>
              <a:off x="737600" y="244200"/>
              <a:ext cx="25" cy="51175"/>
            </a:xfrm>
            <a:custGeom>
              <a:avLst/>
              <a:gdLst/>
              <a:ahLst/>
              <a:cxnLst/>
              <a:rect l="0" t="0" r="0" b="0"/>
              <a:pathLst>
                <a:path w="1" h="2047" fill="none" extrusionOk="0">
                  <a:moveTo>
                    <a:pt x="1" y="1"/>
                  </a:moveTo>
                  <a:lnTo>
                    <a:pt x="1" y="2046"/>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 name="Shape 495"/>
            <p:cNvSpPr/>
            <p:nvPr/>
          </p:nvSpPr>
          <p:spPr>
            <a:xfrm>
              <a:off x="820400" y="244200"/>
              <a:ext cx="25" cy="51175"/>
            </a:xfrm>
            <a:custGeom>
              <a:avLst/>
              <a:gdLst/>
              <a:ahLst/>
              <a:cxnLst/>
              <a:rect l="0" t="0" r="0" b="0"/>
              <a:pathLst>
                <a:path w="1" h="2047" fill="none" extrusionOk="0">
                  <a:moveTo>
                    <a:pt x="1" y="1"/>
                  </a:moveTo>
                  <a:lnTo>
                    <a:pt x="1" y="2046"/>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496"/>
            <p:cNvSpPr/>
            <p:nvPr/>
          </p:nvSpPr>
          <p:spPr>
            <a:xfrm>
              <a:off x="903225" y="244200"/>
              <a:ext cx="25" cy="51175"/>
            </a:xfrm>
            <a:custGeom>
              <a:avLst/>
              <a:gdLst/>
              <a:ahLst/>
              <a:cxnLst/>
              <a:rect l="0" t="0" r="0" b="0"/>
              <a:pathLst>
                <a:path w="1" h="2047" fill="none" extrusionOk="0">
                  <a:moveTo>
                    <a:pt x="0" y="1"/>
                  </a:moveTo>
                  <a:lnTo>
                    <a:pt x="0" y="2046"/>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aphicFrame>
        <p:nvGraphicFramePr>
          <p:cNvPr id="25" name="Table 24"/>
          <p:cNvGraphicFramePr>
            <a:graphicFrameLocks noGrp="1"/>
          </p:cNvGraphicFramePr>
          <p:nvPr>
            <p:extLst>
              <p:ext uri="{D42A27DB-BD31-4B8C-83A1-F6EECF244321}">
                <p14:modId xmlns:p14="http://schemas.microsoft.com/office/powerpoint/2010/main" val="1034240992"/>
              </p:ext>
            </p:extLst>
          </p:nvPr>
        </p:nvGraphicFramePr>
        <p:xfrm>
          <a:off x="986322" y="1221597"/>
          <a:ext cx="7150811" cy="3233546"/>
        </p:xfrm>
        <a:graphic>
          <a:graphicData uri="http://schemas.openxmlformats.org/drawingml/2006/table">
            <a:tbl>
              <a:tblPr firstRow="1" bandRow="1">
                <a:tableStyleId>{ED083AE6-46FA-4A59-8FB0-9F97EB10719F}</a:tableStyleId>
              </a:tblPr>
              <a:tblGrid>
                <a:gridCol w="523982">
                  <a:extLst>
                    <a:ext uri="{9D8B030D-6E8A-4147-A177-3AD203B41FA5}">
                      <a16:colId xmlns:a16="http://schemas.microsoft.com/office/drawing/2014/main" val="20000"/>
                    </a:ext>
                  </a:extLst>
                </a:gridCol>
                <a:gridCol w="1746607">
                  <a:extLst>
                    <a:ext uri="{9D8B030D-6E8A-4147-A177-3AD203B41FA5}">
                      <a16:colId xmlns:a16="http://schemas.microsoft.com/office/drawing/2014/main" val="20001"/>
                    </a:ext>
                  </a:extLst>
                </a:gridCol>
                <a:gridCol w="3544582">
                  <a:extLst>
                    <a:ext uri="{9D8B030D-6E8A-4147-A177-3AD203B41FA5}">
                      <a16:colId xmlns:a16="http://schemas.microsoft.com/office/drawing/2014/main" val="20002"/>
                    </a:ext>
                  </a:extLst>
                </a:gridCol>
                <a:gridCol w="1335640">
                  <a:extLst>
                    <a:ext uri="{9D8B030D-6E8A-4147-A177-3AD203B41FA5}">
                      <a16:colId xmlns:a16="http://schemas.microsoft.com/office/drawing/2014/main" val="20003"/>
                    </a:ext>
                  </a:extLst>
                </a:gridCol>
              </a:tblGrid>
              <a:tr h="432153">
                <a:tc>
                  <a:txBody>
                    <a:bodyPr/>
                    <a:lstStyle/>
                    <a:p>
                      <a:pPr algn="ctr"/>
                      <a:r>
                        <a:rPr lang="en-US" smtClean="0">
                          <a:latin typeface="Times New Roman" panose="02020603050405020304" pitchFamily="18" charset="0"/>
                          <a:cs typeface="Times New Roman" panose="02020603050405020304" pitchFamily="18" charset="0"/>
                        </a:rPr>
                        <a:t>STT</a:t>
                      </a:r>
                      <a:endParaRPr 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err="1" smtClean="0">
                          <a:latin typeface="Times New Roman" panose="02020603050405020304" pitchFamily="18" charset="0"/>
                          <a:cs typeface="Times New Roman" panose="02020603050405020304" pitchFamily="18" charset="0"/>
                        </a:rPr>
                        <a:t>Họ</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Và</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Tên</a:t>
                      </a:r>
                      <a:endParaRPr 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err="1" smtClean="0">
                          <a:latin typeface="Times New Roman" panose="02020603050405020304" pitchFamily="18" charset="0"/>
                          <a:cs typeface="Times New Roman" panose="02020603050405020304" pitchFamily="18" charset="0"/>
                        </a:rPr>
                        <a:t>Công</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Việc</a:t>
                      </a:r>
                      <a:endParaRPr 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b="1" err="1" smtClean="0">
                          <a:latin typeface="Times New Roman" panose="02020603050405020304" pitchFamily="18" charset="0"/>
                          <a:cs typeface="Times New Roman" panose="02020603050405020304" pitchFamily="18" charset="0"/>
                        </a:rPr>
                        <a:t>Thời</a:t>
                      </a:r>
                      <a:r>
                        <a:rPr lang="en-US" b="1" baseline="0" smtClean="0">
                          <a:latin typeface="Times New Roman" panose="02020603050405020304" pitchFamily="18" charset="0"/>
                          <a:cs typeface="Times New Roman" panose="02020603050405020304" pitchFamily="18" charset="0"/>
                        </a:rPr>
                        <a:t> Gian</a:t>
                      </a:r>
                      <a:endParaRPr lang="en-US"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1396643">
                <a:tc>
                  <a:txBody>
                    <a:bodyPr/>
                    <a:lstStyle/>
                    <a:p>
                      <a:pPr algn="ctr"/>
                      <a:r>
                        <a:rPr lang="en-US" dirty="0" smtClean="0">
                          <a:latin typeface="Times New Roman" panose="02020603050405020304" pitchFamily="18" charset="0"/>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a:txBody>
                  <a:tcPr anchor="ctr"/>
                </a:tc>
                <a:tc>
                  <a:txBody>
                    <a:bodyPr/>
                    <a:lstStyle/>
                    <a:p>
                      <a:pPr lvl="3" algn="l"/>
                      <a:r>
                        <a:rPr lang="en-US" dirty="0" err="1" smtClean="0">
                          <a:latin typeface="Times New Roman" panose="02020603050405020304" pitchFamily="18" charset="0"/>
                          <a:cs typeface="Times New Roman" panose="02020603050405020304" pitchFamily="18" charset="0"/>
                        </a:rPr>
                        <a:t>Lê</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Văn</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Hợp</a:t>
                      </a:r>
                      <a:endParaRPr lang="en-US" dirty="0">
                        <a:latin typeface="Times New Roman" panose="02020603050405020304" pitchFamily="18" charset="0"/>
                        <a:cs typeface="Times New Roman" panose="02020603050405020304" pitchFamily="18" charset="0"/>
                      </a:endParaRPr>
                    </a:p>
                  </a:txBody>
                  <a:tcPr anchor="ctr"/>
                </a:tc>
                <a:tc>
                  <a:txBody>
                    <a:bodyPr/>
                    <a:lstStyle/>
                    <a:p>
                      <a:pPr algn="just"/>
                      <a:r>
                        <a:rPr lang="en-US" sz="1400" b="0" i="0" u="none" strike="noStrike" cap="none" smtClean="0">
                          <a:solidFill>
                            <a:schemeClr val="tx1"/>
                          </a:solidFill>
                          <a:effectLst/>
                          <a:latin typeface="Times New Roman" panose="02020603050405020304" pitchFamily="18" charset="0"/>
                          <a:ea typeface="+mn-ea"/>
                          <a:cs typeface="Times New Roman" panose="02020603050405020304" pitchFamily="18" charset="0"/>
                          <a:sym typeface="Arial"/>
                          <a:rtl val="0"/>
                        </a:rPr>
                        <a:t>- Lên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kế</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hoạch</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thực</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hiện</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Lên</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quy</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trình</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làm</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việc</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và</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phân</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bổ</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công</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việc</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a:t>
                      </a:r>
                    </a:p>
                    <a:p>
                      <a:pPr marL="0" indent="0" algn="just">
                        <a:buFontTx/>
                        <a:buNone/>
                      </a:pPr>
                      <a:r>
                        <a:rPr lang="en-US" sz="1400" b="0" i="0" u="none" strike="noStrike" cap="none" smtClean="0">
                          <a:solidFill>
                            <a:schemeClr val="tx1"/>
                          </a:solidFill>
                          <a:effectLst/>
                          <a:latin typeface="Times New Roman" panose="02020603050405020304" pitchFamily="18" charset="0"/>
                          <a:ea typeface="+mn-ea"/>
                          <a:cs typeface="Times New Roman" panose="02020603050405020304" pitchFamily="18" charset="0"/>
                          <a:sym typeface="Arial"/>
                          <a:rtl val="0"/>
                        </a:rPr>
                        <a:t>- Quản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lý</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source code.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Quản</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lý</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các</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task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công</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việc</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giao</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cho</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err="1" smtClean="0">
                          <a:solidFill>
                            <a:schemeClr val="tx1"/>
                          </a:solidFill>
                          <a:effectLst/>
                          <a:latin typeface="Times New Roman" panose="02020603050405020304" pitchFamily="18" charset="0"/>
                          <a:ea typeface="+mn-ea"/>
                          <a:cs typeface="Times New Roman" panose="02020603050405020304" pitchFamily="18" charset="0"/>
                          <a:sym typeface="Arial"/>
                          <a:rtl val="0"/>
                        </a:rPr>
                        <a:t>thành</a:t>
                      </a:r>
                      <a:r>
                        <a:rPr lang="en-US" sz="1400" b="0" i="0" u="none" strike="noStrike" cap="none" smtClean="0">
                          <a:solidFill>
                            <a:schemeClr val="tx1"/>
                          </a:solidFill>
                          <a:effectLst/>
                          <a:latin typeface="Times New Roman" panose="02020603050405020304" pitchFamily="18" charset="0"/>
                          <a:ea typeface="+mn-ea"/>
                          <a:cs typeface="Times New Roman" panose="02020603050405020304" pitchFamily="18" charset="0"/>
                          <a:sym typeface="Arial"/>
                          <a:rtl val="0"/>
                        </a:rPr>
                        <a:t> viên</a:t>
                      </a:r>
                    </a:p>
                    <a:p>
                      <a:pPr marL="0" indent="0" algn="just">
                        <a:buFontTx/>
                        <a:buNone/>
                      </a:pPr>
                      <a:r>
                        <a:rPr lang="en-US" sz="1400" b="0" i="0" u="none" strike="noStrike" cap="none" smtClean="0">
                          <a:solidFill>
                            <a:schemeClr val="tx1"/>
                          </a:solidFill>
                          <a:effectLst/>
                          <a:latin typeface="Times New Roman" panose="02020603050405020304" pitchFamily="18" charset="0"/>
                          <a:ea typeface="+mn-ea"/>
                          <a:cs typeface="Times New Roman" panose="02020603050405020304" pitchFamily="18" charset="0"/>
                          <a:sym typeface="Arial"/>
                          <a:rtl val="0"/>
                        </a:rPr>
                        <a:t>- Sửa</a:t>
                      </a:r>
                      <a:r>
                        <a:rPr lang="en-US" sz="1400" b="0" i="0" u="none" strike="noStrike" cap="none" baseline="0" smtClean="0">
                          <a:solidFill>
                            <a:schemeClr val="tx1"/>
                          </a:solidFill>
                          <a:effectLst/>
                          <a:latin typeface="Times New Roman" panose="02020603050405020304" pitchFamily="18" charset="0"/>
                          <a:ea typeface="+mn-ea"/>
                          <a:cs typeface="Times New Roman" panose="02020603050405020304" pitchFamily="18" charset="0"/>
                          <a:sym typeface="Arial"/>
                          <a:rtl val="0"/>
                        </a:rPr>
                        <a:t> lỗi, hoàn thiện website</a:t>
                      </a:r>
                    </a:p>
                    <a:p>
                      <a:pPr marL="0" indent="0" algn="just">
                        <a:buFontTx/>
                        <a:buNone/>
                      </a:pPr>
                      <a:r>
                        <a:rPr lang="en-US" sz="1400" b="0" i="0" u="none" strike="noStrike" cap="none" baseline="0" smtClean="0">
                          <a:solidFill>
                            <a:schemeClr val="tx1"/>
                          </a:solidFill>
                          <a:effectLst/>
                          <a:latin typeface="Times New Roman" panose="02020603050405020304" pitchFamily="18" charset="0"/>
                          <a:ea typeface="+mn-ea"/>
                          <a:cs typeface="Times New Roman" panose="02020603050405020304" pitchFamily="18" charset="0"/>
                          <a:sym typeface="Arial"/>
                          <a:rtl val="0"/>
                        </a:rPr>
                        <a:t>- Cấu trúc thư mực project, thêm thư viện và upload lên kho chứa source code</a:t>
                      </a:r>
                    </a:p>
                    <a:p>
                      <a:pPr marL="0" indent="0" algn="just">
                        <a:buFontTx/>
                        <a:buNone/>
                      </a:pPr>
                      <a:r>
                        <a:rPr lang="en-US" sz="1400" b="0" i="0" u="none" strike="noStrike" cap="none" baseline="0" smtClean="0">
                          <a:solidFill>
                            <a:schemeClr val="tx1"/>
                          </a:solidFill>
                          <a:effectLst/>
                          <a:latin typeface="Times New Roman" panose="02020603050405020304" pitchFamily="18" charset="0"/>
                          <a:ea typeface="+mn-ea"/>
                          <a:cs typeface="Times New Roman" panose="02020603050405020304" pitchFamily="18" charset="0"/>
                          <a:sym typeface="Arial"/>
                          <a:rtl val="0"/>
                        </a:rPr>
                        <a:t>- Code module trang chủ</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err="1" smtClean="0">
                          <a:latin typeface="Times New Roman" panose="02020603050405020304" pitchFamily="18" charset="0"/>
                          <a:cs typeface="Times New Roman" panose="02020603050405020304" pitchFamily="18" charset="0"/>
                        </a:rPr>
                        <a:t>Toàn</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Dự</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Án</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1003073">
                <a:tc>
                  <a:txBody>
                    <a:bodyPr/>
                    <a:lstStyle/>
                    <a:p>
                      <a:pPr algn="ctr"/>
                      <a:r>
                        <a:rPr lang="en-US" dirty="0" smtClean="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a:txBody>
                  <a:tcPr anchor="ctr"/>
                </a:tc>
                <a:tc>
                  <a:txBody>
                    <a:bodyPr/>
                    <a:lstStyle/>
                    <a:p>
                      <a:pPr lvl="3" algn="l"/>
                      <a:r>
                        <a:rPr lang="en-US" dirty="0" err="1" smtClean="0">
                          <a:latin typeface="Times New Roman" panose="02020603050405020304" pitchFamily="18" charset="0"/>
                          <a:cs typeface="Times New Roman" panose="02020603050405020304" pitchFamily="18" charset="0"/>
                        </a:rPr>
                        <a:t>Võ</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Đăng</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Ánh</a:t>
                      </a:r>
                      <a:endParaRPr lang="en-US" dirty="0">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latin typeface="Times New Roman" panose="02020603050405020304" pitchFamily="18" charset="0"/>
                          <a:cs typeface="Times New Roman" panose="02020603050405020304" pitchFamily="18" charset="0"/>
                        </a:rPr>
                        <a:t>- Thiết </a:t>
                      </a:r>
                      <a:r>
                        <a:rPr lang="en-US" dirty="0" err="1" smtClean="0">
                          <a:latin typeface="Times New Roman" panose="02020603050405020304" pitchFamily="18" charset="0"/>
                          <a:cs typeface="Times New Roman" panose="02020603050405020304" pitchFamily="18" charset="0"/>
                        </a:rPr>
                        <a:t>kế</a:t>
                      </a:r>
                      <a:r>
                        <a:rPr lang="en-US" dirty="0" smtClean="0">
                          <a:latin typeface="Times New Roman" panose="02020603050405020304" pitchFamily="18" charset="0"/>
                          <a:cs typeface="Times New Roman" panose="02020603050405020304" pitchFamily="18" charset="0"/>
                        </a:rPr>
                        <a:t> logo team, icon website</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Thu </a:t>
                      </a:r>
                      <a:r>
                        <a:rPr lang="en-US" dirty="0" err="1" smtClean="0">
                          <a:latin typeface="Times New Roman" panose="02020603050405020304" pitchFamily="18" charset="0"/>
                          <a:cs typeface="Times New Roman" panose="02020603050405020304" pitchFamily="18" charset="0"/>
                        </a:rPr>
                        <a:t>thập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ảnh</a:t>
                      </a:r>
                      <a:r>
                        <a:rPr lang="en-US" smtClean="0">
                          <a:latin typeface="Times New Roman" panose="02020603050405020304" pitchFamily="18" charset="0"/>
                          <a:cs typeface="Times New Roman" panose="02020603050405020304" pitchFamily="18" charset="0"/>
                        </a:rPr>
                        <a:t>, background</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Code </a:t>
                      </a:r>
                      <a:r>
                        <a:rPr lang="en-US" dirty="0" err="1" smtClean="0">
                          <a:latin typeface="Times New Roman" panose="02020603050405020304" pitchFamily="18" charset="0"/>
                          <a:cs typeface="Times New Roman" panose="02020603050405020304" pitchFamily="18" charset="0"/>
                        </a:rPr>
                        <a:t>phần</a:t>
                      </a:r>
                      <a:r>
                        <a:rPr lang="en-US" dirty="0" smtClean="0">
                          <a:latin typeface="Times New Roman" panose="02020603050405020304" pitchFamily="18" charset="0"/>
                          <a:cs typeface="Times New Roman" panose="02020603050405020304" pitchFamily="18" charset="0"/>
                        </a:rPr>
                        <a:t> </a:t>
                      </a:r>
                      <a:r>
                        <a:rPr lang="en-US" err="1" smtClean="0">
                          <a:latin typeface="Times New Roman" panose="02020603050405020304" pitchFamily="18" charset="0"/>
                          <a:cs typeface="Times New Roman" panose="02020603050405020304" pitchFamily="18" charset="0"/>
                        </a:rPr>
                        <a:t>dịch</a:t>
                      </a:r>
                      <a:r>
                        <a:rPr lang="en-US" smtClean="0">
                          <a:latin typeface="Times New Roman" panose="02020603050405020304" pitchFamily="18" charset="0"/>
                          <a:cs typeface="Times New Roman" panose="02020603050405020304" pitchFamily="18" charset="0"/>
                        </a:rPr>
                        <a:t> vụ,</a:t>
                      </a:r>
                      <a:r>
                        <a:rPr lang="en-US" baseline="0" smtClean="0">
                          <a:latin typeface="Times New Roman" panose="02020603050405020304" pitchFamily="18" charset="0"/>
                          <a:cs typeface="Times New Roman" panose="02020603050405020304" pitchFamily="18" charset="0"/>
                        </a:rPr>
                        <a:t> trang form ứng tuyển</a:t>
                      </a:r>
                      <a:endParaRPr lang="en-US"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latin typeface="Times New Roman" panose="02020603050405020304" pitchFamily="18" charset="0"/>
                          <a:cs typeface="Times New Roman" panose="02020603050405020304" pitchFamily="18" charset="0"/>
                        </a:rPr>
                        <a:t>- Code</a:t>
                      </a:r>
                      <a:r>
                        <a:rPr lang="en-US" baseline="0" smtClean="0">
                          <a:latin typeface="Times New Roman" panose="02020603050405020304" pitchFamily="18" charset="0"/>
                          <a:cs typeface="Times New Roman" panose="02020603050405020304" pitchFamily="18" charset="0"/>
                        </a:rPr>
                        <a:t> phần header – thanh menu</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atin typeface="Times New Roman" panose="02020603050405020304" pitchFamily="18" charset="0"/>
                          <a:cs typeface="Times New Roman" panose="02020603050405020304" pitchFamily="18" charset="0"/>
                        </a:rPr>
                        <a:t>15/6 – 30/6</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78507090"/>
      </p:ext>
    </p:extLst>
  </p:cSld>
  <p:clrMapOvr>
    <a:masterClrMapping/>
  </p:clrMapOvr>
  <p:transition spd="slow">
    <p:randomBar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1085253"/>
              </p:ext>
            </p:extLst>
          </p:nvPr>
        </p:nvGraphicFramePr>
        <p:xfrm>
          <a:off x="1001796" y="1075343"/>
          <a:ext cx="7150811" cy="3555562"/>
        </p:xfrm>
        <a:graphic>
          <a:graphicData uri="http://schemas.openxmlformats.org/drawingml/2006/table">
            <a:tbl>
              <a:tblPr firstRow="1" bandRow="1">
                <a:tableStyleId>{ED083AE6-46FA-4A59-8FB0-9F97EB10719F}</a:tableStyleId>
              </a:tblPr>
              <a:tblGrid>
                <a:gridCol w="523982">
                  <a:extLst>
                    <a:ext uri="{9D8B030D-6E8A-4147-A177-3AD203B41FA5}">
                      <a16:colId xmlns:a16="http://schemas.microsoft.com/office/drawing/2014/main" val="20000"/>
                    </a:ext>
                  </a:extLst>
                </a:gridCol>
                <a:gridCol w="1746607">
                  <a:extLst>
                    <a:ext uri="{9D8B030D-6E8A-4147-A177-3AD203B41FA5}">
                      <a16:colId xmlns:a16="http://schemas.microsoft.com/office/drawing/2014/main" val="20001"/>
                    </a:ext>
                  </a:extLst>
                </a:gridCol>
                <a:gridCol w="2917860">
                  <a:extLst>
                    <a:ext uri="{9D8B030D-6E8A-4147-A177-3AD203B41FA5}">
                      <a16:colId xmlns:a16="http://schemas.microsoft.com/office/drawing/2014/main" val="20002"/>
                    </a:ext>
                  </a:extLst>
                </a:gridCol>
                <a:gridCol w="1962362">
                  <a:extLst>
                    <a:ext uri="{9D8B030D-6E8A-4147-A177-3AD203B41FA5}">
                      <a16:colId xmlns:a16="http://schemas.microsoft.com/office/drawing/2014/main" val="20003"/>
                    </a:ext>
                  </a:extLst>
                </a:gridCol>
              </a:tblGrid>
              <a:tr h="137008">
                <a:tc>
                  <a:txBody>
                    <a:bodyPr/>
                    <a:lstStyle/>
                    <a:p>
                      <a:pPr algn="ctr"/>
                      <a:r>
                        <a:rPr lang="en-US" b="0" dirty="0" smtClean="0">
                          <a:latin typeface="Times New Roman" panose="02020603050405020304" pitchFamily="18" charset="0"/>
                          <a:cs typeface="Times New Roman" panose="02020603050405020304" pitchFamily="18" charset="0"/>
                        </a:rPr>
                        <a:t>3</a:t>
                      </a:r>
                      <a:endParaRPr lang="en-US" b="0" dirty="0">
                        <a:latin typeface="Times New Roman" panose="02020603050405020304" pitchFamily="18" charset="0"/>
                        <a:cs typeface="Times New Roman" panose="02020603050405020304" pitchFamily="18" charset="0"/>
                      </a:endParaRPr>
                    </a:p>
                  </a:txBody>
                  <a:tcPr anchor="ctr"/>
                </a:tc>
                <a:tc>
                  <a:txBody>
                    <a:bodyPr/>
                    <a:lstStyle/>
                    <a:p>
                      <a:pPr lvl="3" algn="l"/>
                      <a:r>
                        <a:rPr lang="en-US" b="0" dirty="0" err="1" smtClean="0">
                          <a:latin typeface="Times New Roman" panose="02020603050405020304" pitchFamily="18" charset="0"/>
                          <a:cs typeface="Times New Roman" panose="02020603050405020304" pitchFamily="18" charset="0"/>
                        </a:rPr>
                        <a:t>Nguyễn</a:t>
                      </a:r>
                      <a:r>
                        <a:rPr lang="en-US" b="0" baseline="0" dirty="0" smtClean="0">
                          <a:latin typeface="Times New Roman" panose="02020603050405020304" pitchFamily="18" charset="0"/>
                          <a:cs typeface="Times New Roman" panose="02020603050405020304" pitchFamily="18" charset="0"/>
                        </a:rPr>
                        <a:t> </a:t>
                      </a:r>
                      <a:r>
                        <a:rPr lang="en-US" b="0" baseline="0" dirty="0" err="1" smtClean="0">
                          <a:latin typeface="Times New Roman" panose="02020603050405020304" pitchFamily="18" charset="0"/>
                          <a:cs typeface="Times New Roman" panose="02020603050405020304" pitchFamily="18" charset="0"/>
                        </a:rPr>
                        <a:t>Duy</a:t>
                      </a:r>
                      <a:r>
                        <a:rPr lang="en-US" b="0" baseline="0" dirty="0" smtClean="0">
                          <a:latin typeface="Times New Roman" panose="02020603050405020304" pitchFamily="18" charset="0"/>
                          <a:cs typeface="Times New Roman" panose="02020603050405020304" pitchFamily="18" charset="0"/>
                        </a:rPr>
                        <a:t> </a:t>
                      </a:r>
                      <a:r>
                        <a:rPr lang="en-US" b="0" baseline="0" dirty="0" err="1" smtClean="0">
                          <a:latin typeface="Times New Roman" panose="02020603050405020304" pitchFamily="18" charset="0"/>
                          <a:cs typeface="Times New Roman" panose="02020603050405020304" pitchFamily="18" charset="0"/>
                        </a:rPr>
                        <a:t>Tính</a:t>
                      </a:r>
                      <a:endParaRPr lang="en-US" b="0" dirty="0">
                        <a:latin typeface="Times New Roman" panose="02020603050405020304" pitchFamily="18" charset="0"/>
                        <a:cs typeface="Times New Roman" panose="02020603050405020304" pitchFamily="18" charset="0"/>
                      </a:endParaRPr>
                    </a:p>
                  </a:txBody>
                  <a:tcPr anchor="ctr"/>
                </a:tc>
                <a:tc>
                  <a:txBody>
                    <a:bodyPr/>
                    <a:lstStyle/>
                    <a:p>
                      <a:pPr algn="l"/>
                      <a:r>
                        <a:rPr lang="en-US" b="0" smtClean="0">
                          <a:latin typeface="Times New Roman" panose="02020603050405020304" pitchFamily="18" charset="0"/>
                          <a:cs typeface="Times New Roman" panose="02020603050405020304" pitchFamily="18" charset="0"/>
                        </a:rPr>
                        <a:t>- Thiết </a:t>
                      </a:r>
                      <a:r>
                        <a:rPr lang="en-US" b="0" dirty="0" err="1" smtClean="0">
                          <a:latin typeface="Times New Roman" panose="02020603050405020304" pitchFamily="18" charset="0"/>
                          <a:cs typeface="Times New Roman" panose="02020603050405020304" pitchFamily="18" charset="0"/>
                        </a:rPr>
                        <a:t>kế</a:t>
                      </a:r>
                      <a:r>
                        <a:rPr lang="en-US" b="0" dirty="0" smtClean="0">
                          <a:latin typeface="Times New Roman" panose="02020603050405020304" pitchFamily="18" charset="0"/>
                          <a:cs typeface="Times New Roman" panose="02020603050405020304" pitchFamily="18" charset="0"/>
                        </a:rPr>
                        <a:t> profile project</a:t>
                      </a:r>
                      <a:br>
                        <a:rPr lang="en-US" b="0" dirty="0" smtClean="0">
                          <a:latin typeface="Times New Roman" panose="02020603050405020304" pitchFamily="18" charset="0"/>
                          <a:cs typeface="Times New Roman" panose="02020603050405020304" pitchFamily="18" charset="0"/>
                        </a:rPr>
                      </a:br>
                      <a:r>
                        <a:rPr lang="en-US" b="0" dirty="0" smtClean="0">
                          <a:latin typeface="Times New Roman" panose="02020603050405020304" pitchFamily="18" charset="0"/>
                          <a:cs typeface="Times New Roman" panose="02020603050405020304" pitchFamily="18" charset="0"/>
                        </a:rPr>
                        <a:t>- </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Code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phần</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giới</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thiệu</a:t>
                      </a:r>
                      <a:r>
                        <a:rPr lang="en-US" sz="1400" b="0" i="0" u="none" strike="noStrike" cap="none" smtClean="0">
                          <a:solidFill>
                            <a:schemeClr val="tx1"/>
                          </a:solidFill>
                          <a:effectLst/>
                          <a:latin typeface="Times New Roman" panose="02020603050405020304" pitchFamily="18" charset="0"/>
                          <a:ea typeface="+mn-ea"/>
                          <a:cs typeface="Times New Roman" panose="02020603050405020304" pitchFamily="18" charset="0"/>
                          <a:sym typeface="Arial"/>
                          <a:rtl val="0"/>
                        </a:rPr>
                        <a:t>, chỉnh</a:t>
                      </a:r>
                      <a:r>
                        <a:rPr lang="en-US" sz="1400" b="0" i="0" u="none" strike="noStrike" cap="none" baseline="0" smtClean="0">
                          <a:solidFill>
                            <a:schemeClr val="tx1"/>
                          </a:solidFill>
                          <a:effectLst/>
                          <a:latin typeface="Times New Roman" panose="02020603050405020304" pitchFamily="18" charset="0"/>
                          <a:ea typeface="+mn-ea"/>
                          <a:cs typeface="Times New Roman" panose="02020603050405020304" pitchFamily="18" charset="0"/>
                          <a:sym typeface="Arial"/>
                          <a:rtl val="0"/>
                        </a:rPr>
                        <a:t> nội dung trang dịch vụ</a:t>
                      </a:r>
                      <a:r>
                        <a:rPr lang="en-US" b="0" smtClean="0">
                          <a:latin typeface="Times New Roman" panose="02020603050405020304" pitchFamily="18" charset="0"/>
                          <a:cs typeface="Times New Roman" panose="02020603050405020304" pitchFamily="18" charset="0"/>
                        </a:rPr>
                        <a:t/>
                      </a:r>
                      <a:br>
                        <a:rPr lang="en-US" b="0" smtClean="0">
                          <a:latin typeface="Times New Roman" panose="02020603050405020304" pitchFamily="18" charset="0"/>
                          <a:cs typeface="Times New Roman" panose="02020603050405020304" pitchFamily="18" charset="0"/>
                        </a:rPr>
                      </a:br>
                      <a:r>
                        <a:rPr lang="en-US" b="0" smtClean="0">
                          <a:latin typeface="Times New Roman" panose="02020603050405020304" pitchFamily="18" charset="0"/>
                          <a:cs typeface="Times New Roman" panose="02020603050405020304" pitchFamily="18" charset="0"/>
                        </a:rPr>
                        <a:t>- Code phần</a:t>
                      </a:r>
                      <a:r>
                        <a:rPr lang="en-US" b="0" baseline="0" smtClean="0">
                          <a:latin typeface="Times New Roman" panose="02020603050405020304" pitchFamily="18" charset="0"/>
                          <a:cs typeface="Times New Roman" panose="02020603050405020304" pitchFamily="18" charset="0"/>
                        </a:rPr>
                        <a:t> footer</a:t>
                      </a:r>
                    </a:p>
                    <a:p>
                      <a:pPr algn="l"/>
                      <a:r>
                        <a:rPr lang="en-US" b="0" baseline="0" smtClean="0">
                          <a:latin typeface="Times New Roman" panose="02020603050405020304" pitchFamily="18" charset="0"/>
                          <a:cs typeface="Times New Roman" panose="02020603050405020304" pitchFamily="18" charset="0"/>
                        </a:rPr>
                        <a:t>- Thêm, xử lý API Google Map </a:t>
                      </a:r>
                      <a:endParaRPr lang="en-US" b="0" dirty="0">
                        <a:latin typeface="Times New Roman" panose="02020603050405020304" pitchFamily="18" charset="0"/>
                        <a:cs typeface="Times New Roman" panose="02020603050405020304" pitchFamily="18" charset="0"/>
                      </a:endParaRPr>
                    </a:p>
                  </a:txBody>
                  <a:tcPr anchor="ctr"/>
                </a:tc>
                <a:tc>
                  <a:txBody>
                    <a:bodyPr/>
                    <a:lstStyle/>
                    <a:p>
                      <a:pPr algn="ctr"/>
                      <a:r>
                        <a:rPr lang="en-US" b="0" smtClean="0">
                          <a:latin typeface="Times New Roman" panose="02020603050405020304" pitchFamily="18" charset="0"/>
                          <a:cs typeface="Times New Roman" panose="02020603050405020304" pitchFamily="18" charset="0"/>
                        </a:rPr>
                        <a:t>3/6 – 27/6</a:t>
                      </a:r>
                      <a:endParaRPr lang="en-US"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52081523"/>
                  </a:ext>
                </a:extLst>
              </a:tr>
              <a:tr h="1003073">
                <a:tc>
                  <a:txBody>
                    <a:bodyPr/>
                    <a:lstStyle/>
                    <a:p>
                      <a:pPr algn="ctr"/>
                      <a:r>
                        <a:rPr lang="en-US" b="0" dirty="0" smtClean="0">
                          <a:latin typeface="Times New Roman" panose="02020603050405020304" pitchFamily="18" charset="0"/>
                          <a:cs typeface="Times New Roman" panose="02020603050405020304" pitchFamily="18" charset="0"/>
                        </a:rPr>
                        <a:t>4</a:t>
                      </a:r>
                      <a:endParaRPr lang="en-US" b="0" dirty="0">
                        <a:latin typeface="Times New Roman" panose="02020603050405020304" pitchFamily="18" charset="0"/>
                        <a:cs typeface="Times New Roman" panose="02020603050405020304" pitchFamily="18" charset="0"/>
                      </a:endParaRPr>
                    </a:p>
                  </a:txBody>
                  <a:tcPr anchor="ctr"/>
                </a:tc>
                <a:tc>
                  <a:txBody>
                    <a:bodyPr/>
                    <a:lstStyle/>
                    <a:p>
                      <a:pPr algn="l"/>
                      <a:r>
                        <a:rPr lang="en-US" b="0" dirty="0" err="1" smtClean="0">
                          <a:latin typeface="Times New Roman" panose="02020603050405020304" pitchFamily="18" charset="0"/>
                          <a:cs typeface="Times New Roman" panose="02020603050405020304" pitchFamily="18" charset="0"/>
                        </a:rPr>
                        <a:t>Ngô</a:t>
                      </a:r>
                      <a:r>
                        <a:rPr lang="en-US" b="0" baseline="0" dirty="0" smtClean="0">
                          <a:latin typeface="Times New Roman" panose="02020603050405020304" pitchFamily="18" charset="0"/>
                          <a:cs typeface="Times New Roman" panose="02020603050405020304" pitchFamily="18" charset="0"/>
                        </a:rPr>
                        <a:t> </a:t>
                      </a:r>
                      <a:r>
                        <a:rPr lang="en-US" b="0" baseline="0" dirty="0" err="1" smtClean="0">
                          <a:latin typeface="Times New Roman" panose="02020603050405020304" pitchFamily="18" charset="0"/>
                          <a:cs typeface="Times New Roman" panose="02020603050405020304" pitchFamily="18" charset="0"/>
                        </a:rPr>
                        <a:t>Văn</a:t>
                      </a:r>
                      <a:r>
                        <a:rPr lang="en-US" b="0" baseline="0" dirty="0" smtClean="0">
                          <a:latin typeface="Times New Roman" panose="02020603050405020304" pitchFamily="18" charset="0"/>
                          <a:cs typeface="Times New Roman" panose="02020603050405020304" pitchFamily="18" charset="0"/>
                        </a:rPr>
                        <a:t> </a:t>
                      </a:r>
                      <a:r>
                        <a:rPr lang="en-US" b="0" baseline="0" dirty="0" err="1" smtClean="0">
                          <a:latin typeface="Times New Roman" panose="02020603050405020304" pitchFamily="18" charset="0"/>
                          <a:cs typeface="Times New Roman" panose="02020603050405020304" pitchFamily="18" charset="0"/>
                        </a:rPr>
                        <a:t>Hải</a:t>
                      </a:r>
                      <a:endParaRPr lang="en-US" b="0" dirty="0">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latin typeface="Times New Roman" panose="02020603050405020304" pitchFamily="18" charset="0"/>
                          <a:cs typeface="Times New Roman" panose="02020603050405020304" pitchFamily="18" charset="0"/>
                        </a:rPr>
                        <a:t>- </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Code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phần</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bài</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viết</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dịch</a:t>
                      </a:r>
                      <a:r>
                        <a:rPr lang="en-US" sz="1400" b="0" i="0" u="none" strike="noStrike" cap="none" dirty="0" smtClean="0">
                          <a:solidFill>
                            <a:schemeClr val="tx1"/>
                          </a:solidFill>
                          <a:effectLst/>
                          <a:latin typeface="Times New Roman" panose="02020603050405020304" pitchFamily="18" charset="0"/>
                          <a:ea typeface="+mn-ea"/>
                          <a:cs typeface="Times New Roman" panose="02020603050405020304" pitchFamily="18" charset="0"/>
                          <a:sym typeface="Arial"/>
                          <a:rtl val="0"/>
                        </a:rPr>
                        <a:t> </a:t>
                      </a:r>
                      <a:r>
                        <a:rPr lang="en-US" sz="1400" b="0" i="0" u="none" strike="noStrike" cap="none" dirty="0" err="1" smtClean="0">
                          <a:solidFill>
                            <a:schemeClr val="tx1"/>
                          </a:solidFill>
                          <a:effectLst/>
                          <a:latin typeface="Times New Roman" panose="02020603050405020304" pitchFamily="18" charset="0"/>
                          <a:ea typeface="+mn-ea"/>
                          <a:cs typeface="Times New Roman" panose="02020603050405020304" pitchFamily="18" charset="0"/>
                          <a:sym typeface="Arial"/>
                          <a:rtl val="0"/>
                        </a:rPr>
                        <a:t>vụ</a:t>
                      </a:r>
                      <a:r>
                        <a:rPr lang="en-US" b="0" dirty="0" smtClean="0">
                          <a:latin typeface="Times New Roman" panose="02020603050405020304" pitchFamily="18" charset="0"/>
                          <a:cs typeface="Times New Roman" panose="02020603050405020304" pitchFamily="18" charset="0"/>
                        </a:rPr>
                        <a:t/>
                      </a:r>
                      <a:br>
                        <a:rPr lang="en-US" b="0" dirty="0" smtClean="0">
                          <a:latin typeface="Times New Roman" panose="02020603050405020304" pitchFamily="18" charset="0"/>
                          <a:cs typeface="Times New Roman" panose="02020603050405020304" pitchFamily="18" charset="0"/>
                        </a:rPr>
                      </a:br>
                      <a:r>
                        <a:rPr lang="en-US" b="0" dirty="0" smtClean="0">
                          <a:latin typeface="Times New Roman" panose="02020603050405020304" pitchFamily="18" charset="0"/>
                          <a:cs typeface="Times New Roman" panose="02020603050405020304" pitchFamily="18" charset="0"/>
                        </a:rPr>
                        <a:t>- Code </a:t>
                      </a:r>
                      <a:r>
                        <a:rPr lang="en-US" b="0" dirty="0" err="1" smtClean="0">
                          <a:latin typeface="Times New Roman" panose="02020603050405020304" pitchFamily="18" charset="0"/>
                          <a:cs typeface="Times New Roman" panose="02020603050405020304" pitchFamily="18" charset="0"/>
                        </a:rPr>
                        <a:t>phần</a:t>
                      </a:r>
                      <a:r>
                        <a:rPr lang="en-US" b="0" dirty="0" smtClean="0">
                          <a:latin typeface="Times New Roman" panose="02020603050405020304" pitchFamily="18" charset="0"/>
                          <a:cs typeface="Times New Roman" panose="02020603050405020304" pitchFamily="18" charset="0"/>
                        </a:rPr>
                        <a:t> </a:t>
                      </a:r>
                      <a:r>
                        <a:rPr lang="en-US" b="0" dirty="0" err="1" smtClean="0">
                          <a:latin typeface="Times New Roman" panose="02020603050405020304" pitchFamily="18" charset="0"/>
                          <a:cs typeface="Times New Roman" panose="02020603050405020304" pitchFamily="18" charset="0"/>
                        </a:rPr>
                        <a:t>thông</a:t>
                      </a:r>
                      <a:r>
                        <a:rPr lang="en-US" b="0" dirty="0" smtClean="0">
                          <a:latin typeface="Times New Roman" panose="02020603050405020304" pitchFamily="18" charset="0"/>
                          <a:cs typeface="Times New Roman" panose="02020603050405020304" pitchFamily="18" charset="0"/>
                        </a:rPr>
                        <a:t> tin </a:t>
                      </a:r>
                      <a:r>
                        <a:rPr lang="en-US" b="0" dirty="0" err="1" smtClean="0">
                          <a:latin typeface="Times New Roman" panose="02020603050405020304" pitchFamily="18" charset="0"/>
                          <a:cs typeface="Times New Roman" panose="02020603050405020304" pitchFamily="18" charset="0"/>
                        </a:rPr>
                        <a:t>liên</a:t>
                      </a:r>
                      <a:r>
                        <a:rPr lang="en-US" b="0" dirty="0" smtClean="0">
                          <a:latin typeface="Times New Roman" panose="02020603050405020304" pitchFamily="18" charset="0"/>
                          <a:cs typeface="Times New Roman" panose="02020603050405020304" pitchFamily="18" charset="0"/>
                        </a:rPr>
                        <a:t> </a:t>
                      </a:r>
                      <a:r>
                        <a:rPr lang="en-US" b="0" dirty="0" err="1" smtClean="0">
                          <a:latin typeface="Times New Roman" panose="02020603050405020304" pitchFamily="18" charset="0"/>
                          <a:cs typeface="Times New Roman" panose="02020603050405020304" pitchFamily="18" charset="0"/>
                        </a:rPr>
                        <a:t>hệ</a:t>
                      </a:r>
                      <a:r>
                        <a:rPr lang="en-US" b="0" dirty="0" smtClean="0">
                          <a:latin typeface="Times New Roman" panose="02020603050405020304" pitchFamily="18" charset="0"/>
                          <a:cs typeface="Times New Roman" panose="02020603050405020304" pitchFamily="18" charset="0"/>
                        </a:rPr>
                        <a:t> </a:t>
                      </a:r>
                      <a:r>
                        <a:rPr lang="en-US" b="0" dirty="0" err="1" smtClean="0">
                          <a:latin typeface="Times New Roman" panose="02020603050405020304" pitchFamily="18" charset="0"/>
                          <a:cs typeface="Times New Roman" panose="02020603050405020304" pitchFamily="18" charset="0"/>
                        </a:rPr>
                        <a:t>và</a:t>
                      </a:r>
                      <a:r>
                        <a:rPr lang="en-US" b="0" dirty="0" smtClean="0">
                          <a:latin typeface="Times New Roman" panose="02020603050405020304" pitchFamily="18" charset="0"/>
                          <a:cs typeface="Times New Roman" panose="02020603050405020304" pitchFamily="18" charset="0"/>
                        </a:rPr>
                        <a:t> form </a:t>
                      </a:r>
                      <a:r>
                        <a:rPr lang="en-US" b="0" dirty="0" err="1" smtClean="0">
                          <a:latin typeface="Times New Roman" panose="02020603050405020304" pitchFamily="18" charset="0"/>
                          <a:cs typeface="Times New Roman" panose="02020603050405020304" pitchFamily="18" charset="0"/>
                        </a:rPr>
                        <a:t>liên</a:t>
                      </a:r>
                      <a:r>
                        <a:rPr lang="en-US" b="0" dirty="0" smtClean="0">
                          <a:latin typeface="Times New Roman" panose="02020603050405020304" pitchFamily="18" charset="0"/>
                          <a:cs typeface="Times New Roman" panose="02020603050405020304" pitchFamily="18" charset="0"/>
                        </a:rPr>
                        <a:t> </a:t>
                      </a:r>
                      <a:r>
                        <a:rPr lang="en-US" b="0" dirty="0" err="1" smtClean="0">
                          <a:latin typeface="Times New Roman" panose="02020603050405020304" pitchFamily="18" charset="0"/>
                          <a:cs typeface="Times New Roman" panose="02020603050405020304" pitchFamily="18" charset="0"/>
                        </a:rPr>
                        <a:t>hệ</a:t>
                      </a:r>
                      <a:r>
                        <a:rPr lang="en-US" b="0" dirty="0" smtClean="0">
                          <a:latin typeface="Times New Roman" panose="02020603050405020304" pitchFamily="18" charset="0"/>
                          <a:cs typeface="Times New Roman" panose="02020603050405020304" pitchFamily="18" charset="0"/>
                        </a:rPr>
                        <a:t/>
                      </a:r>
                      <a:br>
                        <a:rPr lang="en-US" b="0" dirty="0" smtClean="0">
                          <a:latin typeface="Times New Roman" panose="02020603050405020304" pitchFamily="18" charset="0"/>
                          <a:cs typeface="Times New Roman" panose="02020603050405020304" pitchFamily="18" charset="0"/>
                        </a:rPr>
                      </a:br>
                      <a:r>
                        <a:rPr lang="en-US" b="0" dirty="0" smtClean="0">
                          <a:latin typeface="Times New Roman" panose="02020603050405020304" pitchFamily="18" charset="0"/>
                          <a:cs typeface="Times New Roman" panose="02020603050405020304" pitchFamily="18" charset="0"/>
                        </a:rPr>
                        <a:t>- </a:t>
                      </a:r>
                      <a:r>
                        <a:rPr lang="en-US" b="0" dirty="0" err="1" smtClean="0">
                          <a:latin typeface="Times New Roman" panose="02020603050405020304" pitchFamily="18" charset="0"/>
                          <a:cs typeface="Times New Roman" panose="02020603050405020304" pitchFamily="18" charset="0"/>
                        </a:rPr>
                        <a:t>Kiểm</a:t>
                      </a:r>
                      <a:r>
                        <a:rPr lang="en-US" b="0" dirty="0" smtClean="0">
                          <a:latin typeface="Times New Roman" panose="02020603050405020304" pitchFamily="18" charset="0"/>
                          <a:cs typeface="Times New Roman" panose="02020603050405020304" pitchFamily="18" charset="0"/>
                        </a:rPr>
                        <a:t> </a:t>
                      </a:r>
                      <a:r>
                        <a:rPr lang="en-US" b="0" dirty="0" err="1" smtClean="0">
                          <a:latin typeface="Times New Roman" panose="02020603050405020304" pitchFamily="18" charset="0"/>
                          <a:cs typeface="Times New Roman" panose="02020603050405020304" pitchFamily="18" charset="0"/>
                        </a:rPr>
                        <a:t>thử</a:t>
                      </a:r>
                      <a:r>
                        <a:rPr lang="en-US" b="0" dirty="0" smtClean="0">
                          <a:latin typeface="Times New Roman" panose="02020603050405020304" pitchFamily="18" charset="0"/>
                          <a:cs typeface="Times New Roman" panose="02020603050405020304" pitchFamily="18" charset="0"/>
                        </a:rPr>
                        <a:t> </a:t>
                      </a:r>
                      <a:r>
                        <a:rPr lang="en-US" b="0" dirty="0" err="1" smtClean="0">
                          <a:latin typeface="Times New Roman" panose="02020603050405020304" pitchFamily="18" charset="0"/>
                          <a:cs typeface="Times New Roman" panose="02020603050405020304" pitchFamily="18" charset="0"/>
                        </a:rPr>
                        <a:t>trang</a:t>
                      </a:r>
                      <a:r>
                        <a:rPr lang="en-US" b="0" dirty="0" smtClean="0">
                          <a:latin typeface="Times New Roman" panose="02020603050405020304" pitchFamily="18" charset="0"/>
                          <a:cs typeface="Times New Roman" panose="02020603050405020304" pitchFamily="18" charset="0"/>
                        </a:rPr>
                        <a:t> web</a:t>
                      </a:r>
                      <a:endParaRPr lang="en-US" b="0" dirty="0">
                        <a:latin typeface="Times New Roman" panose="02020603050405020304" pitchFamily="18" charset="0"/>
                        <a:cs typeface="Times New Roman" panose="02020603050405020304" pitchFamily="18" charset="0"/>
                      </a:endParaRPr>
                    </a:p>
                  </a:txBody>
                  <a:tcPr anchor="ctr"/>
                </a:tc>
                <a:tc>
                  <a:txBody>
                    <a:bodyPr/>
                    <a:lstStyle/>
                    <a:p>
                      <a:pPr algn="ctr"/>
                      <a:r>
                        <a:rPr lang="en-US" b="0" dirty="0" smtClean="0">
                          <a:latin typeface="Times New Roman" panose="02020603050405020304" pitchFamily="18" charset="0"/>
                          <a:cs typeface="Times New Roman" panose="02020603050405020304" pitchFamily="18" charset="0"/>
                        </a:rPr>
                        <a:t>22/6 – 28/6</a:t>
                      </a:r>
                      <a:endParaRPr lang="en-US"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1394249">
                <a:tc>
                  <a:txBody>
                    <a:bodyPr/>
                    <a:lstStyle/>
                    <a:p>
                      <a:pPr algn="ctr"/>
                      <a:r>
                        <a:rPr lang="en-US" dirty="0" smtClean="0">
                          <a:latin typeface="Times New Roman" panose="02020603050405020304" pitchFamily="18" charset="0"/>
                          <a:cs typeface="Times New Roman" panose="02020603050405020304" pitchFamily="18" charset="0"/>
                        </a:rPr>
                        <a:t>5</a:t>
                      </a:r>
                      <a:endParaRPr lang="en-US" dirty="0">
                        <a:latin typeface="Times New Roman" panose="02020603050405020304" pitchFamily="18" charset="0"/>
                        <a:cs typeface="Times New Roman" panose="02020603050405020304" pitchFamily="18" charset="0"/>
                      </a:endParaRPr>
                    </a:p>
                  </a:txBody>
                  <a:tcPr anchor="ctr"/>
                </a:tc>
                <a:tc>
                  <a:txBody>
                    <a:bodyPr/>
                    <a:lstStyle/>
                    <a:p>
                      <a:pPr algn="l"/>
                      <a:r>
                        <a:rPr lang="en-US" dirty="0" err="1" smtClean="0">
                          <a:latin typeface="Times New Roman" panose="02020603050405020304" pitchFamily="18" charset="0"/>
                          <a:cs typeface="Times New Roman" panose="02020603050405020304" pitchFamily="18" charset="0"/>
                        </a:rPr>
                        <a:t>Nguyễn</a:t>
                      </a:r>
                      <a:r>
                        <a:rPr lang="en-US" baseline="0" dirty="0" smtClean="0">
                          <a:latin typeface="Times New Roman" panose="02020603050405020304" pitchFamily="18" charset="0"/>
                          <a:cs typeface="Times New Roman" panose="02020603050405020304" pitchFamily="18" charset="0"/>
                        </a:rPr>
                        <a:t> Minh </a:t>
                      </a:r>
                      <a:r>
                        <a:rPr lang="en-US" baseline="0" dirty="0" err="1" smtClean="0">
                          <a:latin typeface="Times New Roman" panose="02020603050405020304" pitchFamily="18" charset="0"/>
                          <a:cs typeface="Times New Roman" panose="02020603050405020304" pitchFamily="18" charset="0"/>
                        </a:rPr>
                        <a:t>Kiều</a:t>
                      </a:r>
                      <a:endParaRPr lang="en-US" dirty="0">
                        <a:latin typeface="Times New Roman" panose="02020603050405020304" pitchFamily="18" charset="0"/>
                        <a:cs typeface="Times New Roman" panose="02020603050405020304" pitchFamily="18" charset="0"/>
                      </a:endParaRPr>
                    </a:p>
                  </a:txBody>
                  <a:tcPr anchor="ctr"/>
                </a:tc>
                <a:tc>
                  <a:txBody>
                    <a:bodyPr/>
                    <a:lstStyle/>
                    <a:p>
                      <a:pPr algn="l"/>
                      <a:r>
                        <a:rPr lang="en-US" smtClean="0">
                          <a:latin typeface="Times New Roman" panose="02020603050405020304" pitchFamily="18" charset="0"/>
                          <a:cs typeface="Times New Roman" panose="02020603050405020304" pitchFamily="18" charset="0"/>
                        </a:rPr>
                        <a:t>- Thiết </a:t>
                      </a:r>
                      <a:r>
                        <a:rPr lang="en-US" dirty="0" err="1" smtClean="0">
                          <a:latin typeface="Times New Roman" panose="02020603050405020304" pitchFamily="18" charset="0"/>
                          <a:cs typeface="Times New Roman" panose="02020603050405020304" pitchFamily="18" charset="0"/>
                        </a:rPr>
                        <a:t>kế</a:t>
                      </a:r>
                      <a:r>
                        <a:rPr lang="en-US" dirty="0" smtClean="0">
                          <a:latin typeface="Times New Roman" panose="02020603050405020304" pitchFamily="18" charset="0"/>
                          <a:cs typeface="Times New Roman" panose="02020603050405020304" pitchFamily="18" charset="0"/>
                        </a:rPr>
                        <a:t> wireframe </a:t>
                      </a:r>
                      <a:r>
                        <a:rPr lang="en-US" dirty="0" err="1" smtClean="0">
                          <a:latin typeface="Times New Roman" panose="02020603050405020304" pitchFamily="18" charset="0"/>
                          <a:cs typeface="Times New Roman" panose="02020603050405020304" pitchFamily="18" charset="0"/>
                        </a:rPr>
                        <a:t>trang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chủ</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trang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liên</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hệ</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trang</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giới</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thiệu</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trang</a:t>
                      </a:r>
                      <a:r>
                        <a:rPr lang="en-US" baseline="0" dirty="0" smtClean="0">
                          <a:latin typeface="Times New Roman" panose="02020603050405020304" pitchFamily="18" charset="0"/>
                          <a:cs typeface="Times New Roman" panose="02020603050405020304" pitchFamily="18" charset="0"/>
                        </a:rPr>
                        <a:t> blog, </a:t>
                      </a:r>
                      <a:r>
                        <a:rPr lang="en-US" baseline="0" dirty="0" err="1" smtClean="0">
                          <a:latin typeface="Times New Roman" panose="02020603050405020304" pitchFamily="18" charset="0"/>
                          <a:cs typeface="Times New Roman" panose="02020603050405020304" pitchFamily="18" charset="0"/>
                        </a:rPr>
                        <a:t>trang</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dịch</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vụ</a:t>
                      </a:r>
                      <a:r>
                        <a:rPr lang="en-US" baseline="0" dirty="0" smtClean="0">
                          <a:latin typeface="Times New Roman" panose="02020603050405020304" pitchFamily="18" charset="0"/>
                          <a:cs typeface="Times New Roman" panose="02020603050405020304" pitchFamily="18" charset="0"/>
                        </a:rPr>
                        <a:t/>
                      </a:r>
                      <a:br>
                        <a:rPr lang="en-US" baseline="0" dirty="0" smtClean="0">
                          <a:latin typeface="Times New Roman" panose="02020603050405020304" pitchFamily="18" charset="0"/>
                          <a:cs typeface="Times New Roman" panose="02020603050405020304" pitchFamily="18" charset="0"/>
                        </a:rPr>
                      </a:b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Lập</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fanpage</a:t>
                      </a:r>
                      <a:r>
                        <a:rPr lang="en-US" baseline="0" dirty="0" smtClean="0">
                          <a:latin typeface="Times New Roman" panose="02020603050405020304" pitchFamily="18" charset="0"/>
                          <a:cs typeface="Times New Roman" panose="02020603050405020304" pitchFamily="18" charset="0"/>
                        </a:rPr>
                        <a:t>, twitter, </a:t>
                      </a:r>
                      <a:r>
                        <a:rPr lang="en-US" baseline="0" dirty="0" err="1" smtClean="0">
                          <a:latin typeface="Times New Roman" panose="02020603050405020304" pitchFamily="18" charset="0"/>
                          <a:cs typeface="Times New Roman" panose="02020603050405020304" pitchFamily="18" charset="0"/>
                        </a:rPr>
                        <a:t>kênh</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youtube</a:t>
                      </a:r>
                      <a:r>
                        <a:rPr lang="en-US" baseline="0" dirty="0" smtClean="0">
                          <a:latin typeface="Times New Roman" panose="02020603050405020304" pitchFamily="18" charset="0"/>
                          <a:cs typeface="Times New Roman" panose="02020603050405020304" pitchFamily="18" charset="0"/>
                        </a:rPr>
                        <a:t/>
                      </a:r>
                      <a:br>
                        <a:rPr lang="en-US" baseline="0" dirty="0" smtClean="0">
                          <a:latin typeface="Times New Roman" panose="02020603050405020304" pitchFamily="18" charset="0"/>
                          <a:cs typeface="Times New Roman" panose="02020603050405020304" pitchFamily="18" charset="0"/>
                        </a:rPr>
                      </a:b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Đăng</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ký</a:t>
                      </a:r>
                      <a:r>
                        <a:rPr lang="en-US" baseline="0" dirty="0" smtClean="0">
                          <a:latin typeface="Times New Roman" panose="02020603050405020304" pitchFamily="18" charset="0"/>
                          <a:cs typeface="Times New Roman" panose="02020603050405020304" pitchFamily="18" charset="0"/>
                        </a:rPr>
                        <a:t> domain</a:t>
                      </a:r>
                      <a:r>
                        <a:rPr lang="en-US" baseline="0" smtClean="0">
                          <a:latin typeface="Times New Roman" panose="02020603050405020304" pitchFamily="18" charset="0"/>
                          <a:cs typeface="Times New Roman" panose="02020603050405020304" pitchFamily="18" charset="0"/>
                        </a:rPr>
                        <a:t>, hosting</a:t>
                      </a:r>
                    </a:p>
                    <a:p>
                      <a:pPr algn="l"/>
                      <a:r>
                        <a:rPr lang="en-US" baseline="0" smtClean="0">
                          <a:latin typeface="Times New Roman" panose="02020603050405020304" pitchFamily="18" charset="0"/>
                          <a:cs typeface="Times New Roman" panose="02020603050405020304" pitchFamily="18" charset="0"/>
                        </a:rPr>
                        <a:t>- Upload website lên hosting</a:t>
                      </a:r>
                      <a:endParaRPr 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smtClean="0">
                          <a:latin typeface="Times New Roman" panose="02020603050405020304" pitchFamily="18" charset="0"/>
                          <a:cs typeface="Times New Roman" panose="02020603050405020304" pitchFamily="18" charset="0"/>
                        </a:rPr>
                        <a:t>15/6 – 30/6</a:t>
                      </a:r>
                      <a:endParaRPr 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bl>
          </a:graphicData>
        </a:graphic>
      </p:graphicFrame>
      <p:sp>
        <p:nvSpPr>
          <p:cNvPr id="4" name="Shape 298"/>
          <p:cNvSpPr txBox="1">
            <a:spLocks/>
          </p:cNvSpPr>
          <p:nvPr/>
        </p:nvSpPr>
        <p:spPr>
          <a:xfrm>
            <a:off x="2447848" y="285754"/>
            <a:ext cx="3729182" cy="435239"/>
          </a:xfrm>
          <a:prstGeom prst="rect">
            <a:avLst/>
          </a:prstGeom>
          <a:noFill/>
          <a:ln>
            <a:noFill/>
          </a:ln>
        </p:spPr>
        <p:txBody>
          <a:bodyPr lIns="91425" tIns="91425" rIns="91425" bIns="91425" anchor="b"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198A9"/>
              </a:buClr>
              <a:buFont typeface="Arvo"/>
              <a:buNone/>
              <a:defRPr sz="1400" b="0" i="0" u="none" strike="noStrike" cap="none">
                <a:solidFill>
                  <a:srgbClr val="7198A9"/>
                </a:solidFill>
                <a:latin typeface="Arvo"/>
                <a:ea typeface="Arvo"/>
                <a:cs typeface="Arvo"/>
                <a:sym typeface="Arvo"/>
                <a:rtl val="0"/>
              </a:defRPr>
            </a:lvl1pPr>
            <a:lvl2pPr lvl="1">
              <a:spcBef>
                <a:spcPts val="0"/>
              </a:spcBef>
              <a:buClr>
                <a:srgbClr val="7198A9"/>
              </a:buClr>
              <a:buFont typeface="Arvo"/>
              <a:buNone/>
              <a:defRPr>
                <a:solidFill>
                  <a:srgbClr val="7198A9"/>
                </a:solidFill>
                <a:latin typeface="Arvo"/>
                <a:ea typeface="Arvo"/>
                <a:cs typeface="Arvo"/>
                <a:sym typeface="Arvo"/>
              </a:defRPr>
            </a:lvl2pPr>
            <a:lvl3pPr lvl="2">
              <a:spcBef>
                <a:spcPts val="0"/>
              </a:spcBef>
              <a:buClr>
                <a:srgbClr val="7198A9"/>
              </a:buClr>
              <a:buFont typeface="Arvo"/>
              <a:buNone/>
              <a:defRPr>
                <a:solidFill>
                  <a:srgbClr val="7198A9"/>
                </a:solidFill>
                <a:latin typeface="Arvo"/>
                <a:ea typeface="Arvo"/>
                <a:cs typeface="Arvo"/>
                <a:sym typeface="Arvo"/>
              </a:defRPr>
            </a:lvl3pPr>
            <a:lvl4pPr lvl="3">
              <a:spcBef>
                <a:spcPts val="0"/>
              </a:spcBef>
              <a:buClr>
                <a:srgbClr val="7198A9"/>
              </a:buClr>
              <a:buFont typeface="Arvo"/>
              <a:buNone/>
              <a:defRPr>
                <a:solidFill>
                  <a:srgbClr val="7198A9"/>
                </a:solidFill>
                <a:latin typeface="Arvo"/>
                <a:ea typeface="Arvo"/>
                <a:cs typeface="Arvo"/>
                <a:sym typeface="Arvo"/>
              </a:defRPr>
            </a:lvl4pPr>
            <a:lvl5pPr lvl="4">
              <a:spcBef>
                <a:spcPts val="0"/>
              </a:spcBef>
              <a:buClr>
                <a:srgbClr val="7198A9"/>
              </a:buClr>
              <a:buFont typeface="Arvo"/>
              <a:buNone/>
              <a:defRPr>
                <a:solidFill>
                  <a:srgbClr val="7198A9"/>
                </a:solidFill>
                <a:latin typeface="Arvo"/>
                <a:ea typeface="Arvo"/>
                <a:cs typeface="Arvo"/>
                <a:sym typeface="Arvo"/>
              </a:defRPr>
            </a:lvl5pPr>
            <a:lvl6pPr lvl="5">
              <a:spcBef>
                <a:spcPts val="0"/>
              </a:spcBef>
              <a:buClr>
                <a:srgbClr val="7198A9"/>
              </a:buClr>
              <a:buFont typeface="Arvo"/>
              <a:buNone/>
              <a:defRPr>
                <a:solidFill>
                  <a:srgbClr val="7198A9"/>
                </a:solidFill>
                <a:latin typeface="Arvo"/>
                <a:ea typeface="Arvo"/>
                <a:cs typeface="Arvo"/>
                <a:sym typeface="Arvo"/>
              </a:defRPr>
            </a:lvl6pPr>
            <a:lvl7pPr lvl="6">
              <a:spcBef>
                <a:spcPts val="0"/>
              </a:spcBef>
              <a:buClr>
                <a:srgbClr val="7198A9"/>
              </a:buClr>
              <a:buFont typeface="Arvo"/>
              <a:buNone/>
              <a:defRPr>
                <a:solidFill>
                  <a:srgbClr val="7198A9"/>
                </a:solidFill>
                <a:latin typeface="Arvo"/>
                <a:ea typeface="Arvo"/>
                <a:cs typeface="Arvo"/>
                <a:sym typeface="Arvo"/>
              </a:defRPr>
            </a:lvl7pPr>
            <a:lvl8pPr lvl="7">
              <a:spcBef>
                <a:spcPts val="0"/>
              </a:spcBef>
              <a:buClr>
                <a:srgbClr val="7198A9"/>
              </a:buClr>
              <a:buFont typeface="Arvo"/>
              <a:buNone/>
              <a:defRPr>
                <a:solidFill>
                  <a:srgbClr val="7198A9"/>
                </a:solidFill>
                <a:latin typeface="Arvo"/>
                <a:ea typeface="Arvo"/>
                <a:cs typeface="Arvo"/>
                <a:sym typeface="Arvo"/>
              </a:defRPr>
            </a:lvl8pPr>
            <a:lvl9pPr lvl="8">
              <a:spcBef>
                <a:spcPts val="0"/>
              </a:spcBef>
              <a:buClr>
                <a:srgbClr val="7198A9"/>
              </a:buClr>
              <a:buFont typeface="Arvo"/>
              <a:buNone/>
              <a:defRPr>
                <a:solidFill>
                  <a:srgbClr val="7198A9"/>
                </a:solidFill>
                <a:latin typeface="Arvo"/>
                <a:ea typeface="Arvo"/>
                <a:cs typeface="Arvo"/>
                <a:sym typeface="Arvo"/>
              </a:defRPr>
            </a:lvl9pPr>
          </a:lstStyle>
          <a:p>
            <a:pPr algn="ctr"/>
            <a:r>
              <a:rPr lang="en" sz="2400" b="1" cap="all" dirty="0" smtClean="0">
                <a:ln w="0">
                  <a:solidFill>
                    <a:schemeClr val="tx2">
                      <a:lumMod val="50000"/>
                    </a:schemeClr>
                  </a:solidFill>
                </a:ln>
                <a:solidFill>
                  <a:srgbClr val="00B0F0"/>
                </a:solidFill>
                <a:effectLst>
                  <a:reflection blurRad="12700" stA="50000" endPos="50000" dist="5000" dir="5400000" sy="-100000" rotWithShape="0"/>
                </a:effectLst>
                <a:latin typeface="+mj-lt"/>
              </a:rPr>
              <a:t>Phân bố nguồn lực</a:t>
            </a:r>
            <a:endParaRPr lang="en" sz="2400" b="1" cap="all" dirty="0">
              <a:ln w="0">
                <a:solidFill>
                  <a:schemeClr val="tx2">
                    <a:lumMod val="50000"/>
                  </a:schemeClr>
                </a:solidFill>
              </a:ln>
              <a:solidFill>
                <a:srgbClr val="00B0F0"/>
              </a:solidFill>
              <a:effectLst>
                <a:reflection blurRad="12700" stA="50000" endPos="50000" dist="5000" dir="5400000" sy="-100000" rotWithShape="0"/>
              </a:effectLst>
              <a:latin typeface="+mj-lt"/>
            </a:endParaRPr>
          </a:p>
        </p:txBody>
      </p:sp>
      <p:grpSp>
        <p:nvGrpSpPr>
          <p:cNvPr id="5" name="Shape 482"/>
          <p:cNvGrpSpPr/>
          <p:nvPr/>
        </p:nvGrpSpPr>
        <p:grpSpPr>
          <a:xfrm>
            <a:off x="5958019" y="162013"/>
            <a:ext cx="273154" cy="330042"/>
            <a:chOff x="590250" y="244200"/>
            <a:chExt cx="407975" cy="532175"/>
          </a:xfrm>
        </p:grpSpPr>
        <p:sp>
          <p:nvSpPr>
            <p:cNvPr id="6" name="Shape 483"/>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 name="Shape 484"/>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485"/>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486"/>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487"/>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 name="Shape 488"/>
            <p:cNvSpPr/>
            <p:nvPr/>
          </p:nvSpPr>
          <p:spPr>
            <a:xfrm>
              <a:off x="649925" y="590050"/>
              <a:ext cx="133975" cy="25"/>
            </a:xfrm>
            <a:custGeom>
              <a:avLst/>
              <a:gdLst/>
              <a:ahLst/>
              <a:cxnLst/>
              <a:rect l="0" t="0" r="0" b="0"/>
              <a:pathLst>
                <a:path w="5359" h="1" fill="none" extrusionOk="0">
                  <a:moveTo>
                    <a:pt x="5358" y="0"/>
                  </a:moveTo>
                  <a:lnTo>
                    <a:pt x="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489"/>
            <p:cNvSpPr/>
            <p:nvPr/>
          </p:nvSpPr>
          <p:spPr>
            <a:xfrm>
              <a:off x="649925" y="534625"/>
              <a:ext cx="255750" cy="25"/>
            </a:xfrm>
            <a:custGeom>
              <a:avLst/>
              <a:gdLst/>
              <a:ahLst/>
              <a:cxnLst/>
              <a:rect l="0" t="0" r="0" b="0"/>
              <a:pathLst>
                <a:path w="10230" h="1" fill="none" extrusionOk="0">
                  <a:moveTo>
                    <a:pt x="10229" y="1"/>
                  </a:move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490"/>
            <p:cNvSpPr/>
            <p:nvPr/>
          </p:nvSpPr>
          <p:spPr>
            <a:xfrm>
              <a:off x="649925" y="479825"/>
              <a:ext cx="255750" cy="25"/>
            </a:xfrm>
            <a:custGeom>
              <a:avLst/>
              <a:gdLst/>
              <a:ahLst/>
              <a:cxnLst/>
              <a:rect l="0" t="0" r="0" b="0"/>
              <a:pathLst>
                <a:path w="10230" h="1" fill="none" extrusionOk="0">
                  <a:moveTo>
                    <a:pt x="10229" y="1"/>
                  </a:move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491"/>
            <p:cNvSpPr/>
            <p:nvPr/>
          </p:nvSpPr>
          <p:spPr>
            <a:xfrm>
              <a:off x="649925" y="424425"/>
              <a:ext cx="255750" cy="25"/>
            </a:xfrm>
            <a:custGeom>
              <a:avLst/>
              <a:gdLst/>
              <a:ahLst/>
              <a:cxnLst/>
              <a:rect l="0" t="0" r="0" b="0"/>
              <a:pathLst>
                <a:path w="10230" h="1" fill="none" extrusionOk="0">
                  <a:moveTo>
                    <a:pt x="10229" y="1"/>
                  </a:move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492"/>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493"/>
            <p:cNvSpPr/>
            <p:nvPr/>
          </p:nvSpPr>
          <p:spPr>
            <a:xfrm>
              <a:off x="654800" y="244200"/>
              <a:ext cx="25" cy="51175"/>
            </a:xfrm>
            <a:custGeom>
              <a:avLst/>
              <a:gdLst/>
              <a:ahLst/>
              <a:cxnLst/>
              <a:rect l="0" t="0" r="0" b="0"/>
              <a:pathLst>
                <a:path w="1" h="2047" fill="none" extrusionOk="0">
                  <a:moveTo>
                    <a:pt x="0" y="1"/>
                  </a:moveTo>
                  <a:lnTo>
                    <a:pt x="0" y="2046"/>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494"/>
            <p:cNvSpPr/>
            <p:nvPr/>
          </p:nvSpPr>
          <p:spPr>
            <a:xfrm>
              <a:off x="737600" y="244200"/>
              <a:ext cx="25" cy="51175"/>
            </a:xfrm>
            <a:custGeom>
              <a:avLst/>
              <a:gdLst/>
              <a:ahLst/>
              <a:cxnLst/>
              <a:rect l="0" t="0" r="0" b="0"/>
              <a:pathLst>
                <a:path w="1" h="2047" fill="none" extrusionOk="0">
                  <a:moveTo>
                    <a:pt x="1" y="1"/>
                  </a:moveTo>
                  <a:lnTo>
                    <a:pt x="1" y="2046"/>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495"/>
            <p:cNvSpPr/>
            <p:nvPr/>
          </p:nvSpPr>
          <p:spPr>
            <a:xfrm>
              <a:off x="820400" y="244200"/>
              <a:ext cx="25" cy="51175"/>
            </a:xfrm>
            <a:custGeom>
              <a:avLst/>
              <a:gdLst/>
              <a:ahLst/>
              <a:cxnLst/>
              <a:rect l="0" t="0" r="0" b="0"/>
              <a:pathLst>
                <a:path w="1" h="2047" fill="none" extrusionOk="0">
                  <a:moveTo>
                    <a:pt x="1" y="1"/>
                  </a:moveTo>
                  <a:lnTo>
                    <a:pt x="1" y="2046"/>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496"/>
            <p:cNvSpPr/>
            <p:nvPr/>
          </p:nvSpPr>
          <p:spPr>
            <a:xfrm>
              <a:off x="903225" y="244200"/>
              <a:ext cx="25" cy="51175"/>
            </a:xfrm>
            <a:custGeom>
              <a:avLst/>
              <a:gdLst/>
              <a:ahLst/>
              <a:cxnLst/>
              <a:rect l="0" t="0" r="0" b="0"/>
              <a:pathLst>
                <a:path w="1" h="2047" fill="none" extrusionOk="0">
                  <a:moveTo>
                    <a:pt x="0" y="1"/>
                  </a:moveTo>
                  <a:lnTo>
                    <a:pt x="0" y="2046"/>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204621372"/>
      </p:ext>
    </p:extLst>
  </p:cSld>
  <p:clrMapOvr>
    <a:masterClrMapping/>
  </p:clrMapOvr>
  <p:transition spd="slow">
    <p:randomBar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574"/>
          <p:cNvGrpSpPr/>
          <p:nvPr/>
        </p:nvGrpSpPr>
        <p:grpSpPr>
          <a:xfrm>
            <a:off x="113016" y="119392"/>
            <a:ext cx="332327" cy="336119"/>
            <a:chOff x="5290150" y="1636700"/>
            <a:chExt cx="425025" cy="429875"/>
          </a:xfrm>
        </p:grpSpPr>
        <p:sp>
          <p:nvSpPr>
            <p:cNvPr id="4" name="Shape 575"/>
            <p:cNvSpPr/>
            <p:nvPr/>
          </p:nvSpPr>
          <p:spPr>
            <a:xfrm>
              <a:off x="5396700" y="1939925"/>
              <a:ext cx="211900" cy="126650"/>
            </a:xfrm>
            <a:custGeom>
              <a:avLst/>
              <a:gdLst/>
              <a:ahLst/>
              <a:cxnLst/>
              <a:rect l="0" t="0" r="0" b="0"/>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 name="Shape 576"/>
            <p:cNvSpPr/>
            <p:nvPr/>
          </p:nvSpPr>
          <p:spPr>
            <a:xfrm>
              <a:off x="5290150" y="1636700"/>
              <a:ext cx="425025" cy="294100"/>
            </a:xfrm>
            <a:custGeom>
              <a:avLst/>
              <a:gdLst/>
              <a:ahLst/>
              <a:cxnLst/>
              <a:rect l="0" t="0" r="0" b="0"/>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6" name="TextBox 5"/>
          <p:cNvSpPr txBox="1"/>
          <p:nvPr/>
        </p:nvSpPr>
        <p:spPr>
          <a:xfrm>
            <a:off x="520683" y="2417861"/>
            <a:ext cx="1981633" cy="307777"/>
          </a:xfrm>
          <a:prstGeom prst="rect">
            <a:avLst/>
          </a:prstGeom>
          <a:noFill/>
        </p:spPr>
        <p:txBody>
          <a:bodyPr wrap="none" rtlCol="0">
            <a:spAutoFit/>
          </a:bodyPr>
          <a:lstStyle/>
          <a:p>
            <a:r>
              <a:rPr lang="en-US" b="1" smtClean="0">
                <a:latin typeface="Times New Roman" panose="02020603050405020304" pitchFamily="18" charset="0"/>
                <a:cs typeface="Times New Roman" panose="02020603050405020304" pitchFamily="18" charset="0"/>
              </a:rPr>
              <a:t>LOGO TEAM SONAR</a:t>
            </a:r>
            <a:endParaRPr lang="en-US" b="1">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7405" y="0"/>
            <a:ext cx="3974523" cy="5143500"/>
          </a:xfrm>
          <a:prstGeom prst="rect">
            <a:avLst/>
          </a:prstGeom>
        </p:spPr>
      </p:pic>
      <p:sp>
        <p:nvSpPr>
          <p:cNvPr id="8" name="Shape 298"/>
          <p:cNvSpPr txBox="1">
            <a:spLocks/>
          </p:cNvSpPr>
          <p:nvPr/>
        </p:nvSpPr>
        <p:spPr>
          <a:xfrm>
            <a:off x="445343" y="13722"/>
            <a:ext cx="3377483" cy="53430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198A9"/>
              </a:buClr>
              <a:buFont typeface="Arvo"/>
              <a:buNone/>
              <a:defRPr sz="1400" b="0" i="0" u="none" strike="noStrike" cap="none">
                <a:solidFill>
                  <a:srgbClr val="7198A9"/>
                </a:solidFill>
                <a:latin typeface="Arvo"/>
                <a:ea typeface="Arvo"/>
                <a:cs typeface="Arvo"/>
                <a:sym typeface="Arvo"/>
                <a:rtl val="0"/>
              </a:defRPr>
            </a:lvl1pPr>
            <a:lvl2pPr lvl="1">
              <a:spcBef>
                <a:spcPts val="0"/>
              </a:spcBef>
              <a:buClr>
                <a:srgbClr val="7198A9"/>
              </a:buClr>
              <a:buFont typeface="Arvo"/>
              <a:buNone/>
              <a:defRPr>
                <a:solidFill>
                  <a:srgbClr val="7198A9"/>
                </a:solidFill>
                <a:latin typeface="Arvo"/>
                <a:ea typeface="Arvo"/>
                <a:cs typeface="Arvo"/>
                <a:sym typeface="Arvo"/>
              </a:defRPr>
            </a:lvl2pPr>
            <a:lvl3pPr lvl="2">
              <a:spcBef>
                <a:spcPts val="0"/>
              </a:spcBef>
              <a:buClr>
                <a:srgbClr val="7198A9"/>
              </a:buClr>
              <a:buFont typeface="Arvo"/>
              <a:buNone/>
              <a:defRPr>
                <a:solidFill>
                  <a:srgbClr val="7198A9"/>
                </a:solidFill>
                <a:latin typeface="Arvo"/>
                <a:ea typeface="Arvo"/>
                <a:cs typeface="Arvo"/>
                <a:sym typeface="Arvo"/>
              </a:defRPr>
            </a:lvl3pPr>
            <a:lvl4pPr lvl="3">
              <a:spcBef>
                <a:spcPts val="0"/>
              </a:spcBef>
              <a:buClr>
                <a:srgbClr val="7198A9"/>
              </a:buClr>
              <a:buFont typeface="Arvo"/>
              <a:buNone/>
              <a:defRPr>
                <a:solidFill>
                  <a:srgbClr val="7198A9"/>
                </a:solidFill>
                <a:latin typeface="Arvo"/>
                <a:ea typeface="Arvo"/>
                <a:cs typeface="Arvo"/>
                <a:sym typeface="Arvo"/>
              </a:defRPr>
            </a:lvl4pPr>
            <a:lvl5pPr lvl="4">
              <a:spcBef>
                <a:spcPts val="0"/>
              </a:spcBef>
              <a:buClr>
                <a:srgbClr val="7198A9"/>
              </a:buClr>
              <a:buFont typeface="Arvo"/>
              <a:buNone/>
              <a:defRPr>
                <a:solidFill>
                  <a:srgbClr val="7198A9"/>
                </a:solidFill>
                <a:latin typeface="Arvo"/>
                <a:ea typeface="Arvo"/>
                <a:cs typeface="Arvo"/>
                <a:sym typeface="Arvo"/>
              </a:defRPr>
            </a:lvl5pPr>
            <a:lvl6pPr lvl="5">
              <a:spcBef>
                <a:spcPts val="0"/>
              </a:spcBef>
              <a:buClr>
                <a:srgbClr val="7198A9"/>
              </a:buClr>
              <a:buFont typeface="Arvo"/>
              <a:buNone/>
              <a:defRPr>
                <a:solidFill>
                  <a:srgbClr val="7198A9"/>
                </a:solidFill>
                <a:latin typeface="Arvo"/>
                <a:ea typeface="Arvo"/>
                <a:cs typeface="Arvo"/>
                <a:sym typeface="Arvo"/>
              </a:defRPr>
            </a:lvl6pPr>
            <a:lvl7pPr lvl="6">
              <a:spcBef>
                <a:spcPts val="0"/>
              </a:spcBef>
              <a:buClr>
                <a:srgbClr val="7198A9"/>
              </a:buClr>
              <a:buFont typeface="Arvo"/>
              <a:buNone/>
              <a:defRPr>
                <a:solidFill>
                  <a:srgbClr val="7198A9"/>
                </a:solidFill>
                <a:latin typeface="Arvo"/>
                <a:ea typeface="Arvo"/>
                <a:cs typeface="Arvo"/>
                <a:sym typeface="Arvo"/>
              </a:defRPr>
            </a:lvl7pPr>
            <a:lvl8pPr lvl="7">
              <a:spcBef>
                <a:spcPts val="0"/>
              </a:spcBef>
              <a:buClr>
                <a:srgbClr val="7198A9"/>
              </a:buClr>
              <a:buFont typeface="Arvo"/>
              <a:buNone/>
              <a:defRPr>
                <a:solidFill>
                  <a:srgbClr val="7198A9"/>
                </a:solidFill>
                <a:latin typeface="Arvo"/>
                <a:ea typeface="Arvo"/>
                <a:cs typeface="Arvo"/>
                <a:sym typeface="Arvo"/>
              </a:defRPr>
            </a:lvl8pPr>
            <a:lvl9pPr lvl="8">
              <a:spcBef>
                <a:spcPts val="0"/>
              </a:spcBef>
              <a:buClr>
                <a:srgbClr val="7198A9"/>
              </a:buClr>
              <a:buFont typeface="Arvo"/>
              <a:buNone/>
              <a:defRPr>
                <a:solidFill>
                  <a:srgbClr val="7198A9"/>
                </a:solidFill>
                <a:latin typeface="Arvo"/>
                <a:ea typeface="Arvo"/>
                <a:cs typeface="Arvo"/>
                <a:sym typeface="Arvo"/>
              </a:defRPr>
            </a:lvl9pPr>
          </a:lstStyle>
          <a:p>
            <a:r>
              <a:rPr lang="en" sz="2000" b="1" smtClean="0">
                <a:solidFill>
                  <a:schemeClr val="accent1">
                    <a:lumMod val="60000"/>
                    <a:lumOff val="40000"/>
                  </a:schemeClr>
                </a:solidFill>
                <a:effectLst>
                  <a:outerShdw blurRad="38100" dist="38100" dir="2700000" algn="tl">
                    <a:srgbClr val="000000">
                      <a:alpha val="43137"/>
                    </a:srgbClr>
                  </a:outerShdw>
                </a:effectLst>
                <a:latin typeface="+mj-lt"/>
              </a:rPr>
              <a:t>KẾT QUẢ THỰC HIỆN</a:t>
            </a:r>
            <a:endParaRPr lang="en" sz="2000" b="1" dirty="0">
              <a:solidFill>
                <a:schemeClr val="accent1">
                  <a:lumMod val="60000"/>
                  <a:lumOff val="40000"/>
                </a:schemeClr>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41188998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574"/>
          <p:cNvGrpSpPr/>
          <p:nvPr/>
        </p:nvGrpSpPr>
        <p:grpSpPr>
          <a:xfrm>
            <a:off x="113016" y="119392"/>
            <a:ext cx="332327" cy="336119"/>
            <a:chOff x="5290150" y="1636700"/>
            <a:chExt cx="425025" cy="429875"/>
          </a:xfrm>
        </p:grpSpPr>
        <p:sp>
          <p:nvSpPr>
            <p:cNvPr id="4" name="Shape 575"/>
            <p:cNvSpPr/>
            <p:nvPr/>
          </p:nvSpPr>
          <p:spPr>
            <a:xfrm>
              <a:off x="5396700" y="1939925"/>
              <a:ext cx="211900" cy="126650"/>
            </a:xfrm>
            <a:custGeom>
              <a:avLst/>
              <a:gdLst/>
              <a:ahLst/>
              <a:cxnLst/>
              <a:rect l="0" t="0" r="0" b="0"/>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 name="Shape 576"/>
            <p:cNvSpPr/>
            <p:nvPr/>
          </p:nvSpPr>
          <p:spPr>
            <a:xfrm>
              <a:off x="5290150" y="1636700"/>
              <a:ext cx="425025" cy="294100"/>
            </a:xfrm>
            <a:custGeom>
              <a:avLst/>
              <a:gdLst/>
              <a:ahLst/>
              <a:cxnLst/>
              <a:rect l="0" t="0" r="0" b="0"/>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6" name="TextBox 5"/>
          <p:cNvSpPr txBox="1"/>
          <p:nvPr/>
        </p:nvSpPr>
        <p:spPr>
          <a:xfrm>
            <a:off x="196327" y="1910994"/>
            <a:ext cx="3421129" cy="307777"/>
          </a:xfrm>
          <a:prstGeom prst="rect">
            <a:avLst/>
          </a:prstGeom>
          <a:noFill/>
        </p:spPr>
        <p:txBody>
          <a:bodyPr wrap="none" rtlCol="0">
            <a:spAutoFit/>
          </a:bodyPr>
          <a:lstStyle/>
          <a:p>
            <a:r>
              <a:rPr lang="en-US" b="1" smtClean="0">
                <a:latin typeface="Times New Roman" panose="02020603050405020304" pitchFamily="18" charset="0"/>
                <a:cs typeface="Times New Roman" panose="02020603050405020304" pitchFamily="18" charset="0"/>
              </a:rPr>
              <a:t>WEBSITE ĐÃ UPLOAD LÊN HOSTING</a:t>
            </a:r>
            <a:endParaRPr lang="en-US" b="1">
              <a:latin typeface="Times New Roman" panose="02020603050405020304" pitchFamily="18" charset="0"/>
              <a:cs typeface="Times New Roman" panose="02020603050405020304" pitchFamily="18" charset="0"/>
            </a:endParaRPr>
          </a:p>
        </p:txBody>
      </p:sp>
      <p:sp>
        <p:nvSpPr>
          <p:cNvPr id="7" name="TextBox 6"/>
          <p:cNvSpPr txBox="1"/>
          <p:nvPr/>
        </p:nvSpPr>
        <p:spPr>
          <a:xfrm>
            <a:off x="980195" y="2291138"/>
            <a:ext cx="1781257" cy="307777"/>
          </a:xfrm>
          <a:prstGeom prst="rect">
            <a:avLst/>
          </a:prstGeom>
          <a:noFill/>
        </p:spPr>
        <p:txBody>
          <a:bodyPr wrap="none" rtlCol="0">
            <a:spAutoFit/>
          </a:bodyPr>
          <a:lstStyle/>
          <a:p>
            <a:r>
              <a:rPr lang="en-US" smtClean="0">
                <a:latin typeface="Times New Roman" panose="02020603050405020304" pitchFamily="18" charset="0"/>
                <a:cs typeface="Times New Roman" panose="02020603050405020304" pitchFamily="18" charset="0"/>
                <a:hlinkClick r:id="rId2"/>
              </a:rPr>
              <a:t>THE SONAR TEAM</a:t>
            </a:r>
            <a:endParaRPr lang="en-US">
              <a:latin typeface="Times New Roman" panose="02020603050405020304" pitchFamily="18" charset="0"/>
              <a:cs typeface="Times New Roman" panose="02020603050405020304" pitchFamily="18" charset="0"/>
            </a:endParaRPr>
          </a:p>
        </p:txBody>
      </p:sp>
      <p:sp>
        <p:nvSpPr>
          <p:cNvPr id="8" name="TextBox 7"/>
          <p:cNvSpPr txBox="1"/>
          <p:nvPr/>
        </p:nvSpPr>
        <p:spPr>
          <a:xfrm>
            <a:off x="775811" y="2671282"/>
            <a:ext cx="2190023" cy="307777"/>
          </a:xfrm>
          <a:prstGeom prst="rect">
            <a:avLst/>
          </a:prstGeom>
          <a:noFill/>
        </p:spPr>
        <p:txBody>
          <a:bodyPr wrap="none" rtlCol="0">
            <a:spAutoFit/>
          </a:bodyPr>
          <a:lstStyle/>
          <a:p>
            <a:r>
              <a:rPr lang="en-US" smtClean="0">
                <a:latin typeface="Times New Roman" panose="02020603050405020304" pitchFamily="18" charset="0"/>
                <a:cs typeface="Times New Roman" panose="02020603050405020304" pitchFamily="18" charset="0"/>
              </a:rPr>
              <a:t>http://</a:t>
            </a:r>
            <a:r>
              <a:rPr lang="en-US" smtClean="0">
                <a:latin typeface="Times New Roman" panose="02020603050405020304" pitchFamily="18" charset="0"/>
                <a:cs typeface="Times New Roman" panose="02020603050405020304" pitchFamily="18" charset="0"/>
                <a:hlinkClick r:id="rId2"/>
              </a:rPr>
              <a:t>www.thesonarteam.tk</a:t>
            </a:r>
            <a:endParaRPr lang="en-US">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787" y="0"/>
            <a:ext cx="3579683" cy="11397138"/>
          </a:xfrm>
          <a:prstGeom prst="rect">
            <a:avLst/>
          </a:prstGeom>
        </p:spPr>
      </p:pic>
      <p:sp>
        <p:nvSpPr>
          <p:cNvPr id="10" name="Shape 298"/>
          <p:cNvSpPr txBox="1">
            <a:spLocks/>
          </p:cNvSpPr>
          <p:nvPr/>
        </p:nvSpPr>
        <p:spPr>
          <a:xfrm>
            <a:off x="445343" y="13722"/>
            <a:ext cx="3377483" cy="53430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198A9"/>
              </a:buClr>
              <a:buFont typeface="Arvo"/>
              <a:buNone/>
              <a:defRPr sz="1400" b="0" i="0" u="none" strike="noStrike" cap="none">
                <a:solidFill>
                  <a:srgbClr val="7198A9"/>
                </a:solidFill>
                <a:latin typeface="Arvo"/>
                <a:ea typeface="Arvo"/>
                <a:cs typeface="Arvo"/>
                <a:sym typeface="Arvo"/>
                <a:rtl val="0"/>
              </a:defRPr>
            </a:lvl1pPr>
            <a:lvl2pPr lvl="1">
              <a:spcBef>
                <a:spcPts val="0"/>
              </a:spcBef>
              <a:buClr>
                <a:srgbClr val="7198A9"/>
              </a:buClr>
              <a:buFont typeface="Arvo"/>
              <a:buNone/>
              <a:defRPr>
                <a:solidFill>
                  <a:srgbClr val="7198A9"/>
                </a:solidFill>
                <a:latin typeface="Arvo"/>
                <a:ea typeface="Arvo"/>
                <a:cs typeface="Arvo"/>
                <a:sym typeface="Arvo"/>
              </a:defRPr>
            </a:lvl2pPr>
            <a:lvl3pPr lvl="2">
              <a:spcBef>
                <a:spcPts val="0"/>
              </a:spcBef>
              <a:buClr>
                <a:srgbClr val="7198A9"/>
              </a:buClr>
              <a:buFont typeface="Arvo"/>
              <a:buNone/>
              <a:defRPr>
                <a:solidFill>
                  <a:srgbClr val="7198A9"/>
                </a:solidFill>
                <a:latin typeface="Arvo"/>
                <a:ea typeface="Arvo"/>
                <a:cs typeface="Arvo"/>
                <a:sym typeface="Arvo"/>
              </a:defRPr>
            </a:lvl3pPr>
            <a:lvl4pPr lvl="3">
              <a:spcBef>
                <a:spcPts val="0"/>
              </a:spcBef>
              <a:buClr>
                <a:srgbClr val="7198A9"/>
              </a:buClr>
              <a:buFont typeface="Arvo"/>
              <a:buNone/>
              <a:defRPr>
                <a:solidFill>
                  <a:srgbClr val="7198A9"/>
                </a:solidFill>
                <a:latin typeface="Arvo"/>
                <a:ea typeface="Arvo"/>
                <a:cs typeface="Arvo"/>
                <a:sym typeface="Arvo"/>
              </a:defRPr>
            </a:lvl4pPr>
            <a:lvl5pPr lvl="4">
              <a:spcBef>
                <a:spcPts val="0"/>
              </a:spcBef>
              <a:buClr>
                <a:srgbClr val="7198A9"/>
              </a:buClr>
              <a:buFont typeface="Arvo"/>
              <a:buNone/>
              <a:defRPr>
                <a:solidFill>
                  <a:srgbClr val="7198A9"/>
                </a:solidFill>
                <a:latin typeface="Arvo"/>
                <a:ea typeface="Arvo"/>
                <a:cs typeface="Arvo"/>
                <a:sym typeface="Arvo"/>
              </a:defRPr>
            </a:lvl5pPr>
            <a:lvl6pPr lvl="5">
              <a:spcBef>
                <a:spcPts val="0"/>
              </a:spcBef>
              <a:buClr>
                <a:srgbClr val="7198A9"/>
              </a:buClr>
              <a:buFont typeface="Arvo"/>
              <a:buNone/>
              <a:defRPr>
                <a:solidFill>
                  <a:srgbClr val="7198A9"/>
                </a:solidFill>
                <a:latin typeface="Arvo"/>
                <a:ea typeface="Arvo"/>
                <a:cs typeface="Arvo"/>
                <a:sym typeface="Arvo"/>
              </a:defRPr>
            </a:lvl6pPr>
            <a:lvl7pPr lvl="6">
              <a:spcBef>
                <a:spcPts val="0"/>
              </a:spcBef>
              <a:buClr>
                <a:srgbClr val="7198A9"/>
              </a:buClr>
              <a:buFont typeface="Arvo"/>
              <a:buNone/>
              <a:defRPr>
                <a:solidFill>
                  <a:srgbClr val="7198A9"/>
                </a:solidFill>
                <a:latin typeface="Arvo"/>
                <a:ea typeface="Arvo"/>
                <a:cs typeface="Arvo"/>
                <a:sym typeface="Arvo"/>
              </a:defRPr>
            </a:lvl7pPr>
            <a:lvl8pPr lvl="7">
              <a:spcBef>
                <a:spcPts val="0"/>
              </a:spcBef>
              <a:buClr>
                <a:srgbClr val="7198A9"/>
              </a:buClr>
              <a:buFont typeface="Arvo"/>
              <a:buNone/>
              <a:defRPr>
                <a:solidFill>
                  <a:srgbClr val="7198A9"/>
                </a:solidFill>
                <a:latin typeface="Arvo"/>
                <a:ea typeface="Arvo"/>
                <a:cs typeface="Arvo"/>
                <a:sym typeface="Arvo"/>
              </a:defRPr>
            </a:lvl8pPr>
            <a:lvl9pPr lvl="8">
              <a:spcBef>
                <a:spcPts val="0"/>
              </a:spcBef>
              <a:buClr>
                <a:srgbClr val="7198A9"/>
              </a:buClr>
              <a:buFont typeface="Arvo"/>
              <a:buNone/>
              <a:defRPr>
                <a:solidFill>
                  <a:srgbClr val="7198A9"/>
                </a:solidFill>
                <a:latin typeface="Arvo"/>
                <a:ea typeface="Arvo"/>
                <a:cs typeface="Arvo"/>
                <a:sym typeface="Arvo"/>
              </a:defRPr>
            </a:lvl9pPr>
          </a:lstStyle>
          <a:p>
            <a:r>
              <a:rPr lang="en" sz="2000" b="1" smtClean="0">
                <a:solidFill>
                  <a:schemeClr val="accent1">
                    <a:lumMod val="60000"/>
                    <a:lumOff val="40000"/>
                  </a:schemeClr>
                </a:solidFill>
                <a:effectLst>
                  <a:outerShdw blurRad="38100" dist="38100" dir="2700000" algn="tl">
                    <a:srgbClr val="000000">
                      <a:alpha val="43137"/>
                    </a:srgbClr>
                  </a:outerShdw>
                </a:effectLst>
                <a:latin typeface="+mj-lt"/>
              </a:rPr>
              <a:t>KẾT QUẢ THỰC HIỆN</a:t>
            </a:r>
            <a:endParaRPr lang="en" sz="2000" b="1" dirty="0">
              <a:solidFill>
                <a:schemeClr val="accent1">
                  <a:lumMod val="60000"/>
                  <a:lumOff val="40000"/>
                </a:schemeClr>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1454960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ctrTitle"/>
          </p:nvPr>
        </p:nvSpPr>
        <p:spPr>
          <a:xfrm>
            <a:off x="2984410" y="1725610"/>
            <a:ext cx="3220800" cy="1159799"/>
          </a:xfrm>
          <a:prstGeom prst="rect">
            <a:avLst/>
          </a:prstGeom>
        </p:spPr>
        <p:txBody>
          <a:bodyPr lIns="91425" tIns="91425" rIns="91425" bIns="91425" anchor="ctr" anchorCtr="0">
            <a:noAutofit/>
          </a:bodyPr>
          <a:lstStyle/>
          <a:p>
            <a:pPr lvl="0">
              <a:spcBef>
                <a:spcPts val="0"/>
              </a:spcBef>
              <a:buNone/>
            </a:pPr>
            <a:r>
              <a:rPr lang="en" dirty="0" smtClean="0">
                <a:ln>
                  <a:solidFill>
                    <a:schemeClr val="tx1"/>
                  </a:solidFill>
                </a:ln>
                <a:solidFill>
                  <a:schemeClr val="accent1">
                    <a:lumMod val="60000"/>
                    <a:lumOff val="40000"/>
                  </a:schemeClr>
                </a:solidFill>
                <a:effectLst>
                  <a:outerShdw blurRad="38100" dist="38100" dir="2700000" algn="tl">
                    <a:srgbClr val="000000">
                      <a:alpha val="43137"/>
                    </a:srgbClr>
                  </a:outerShdw>
                </a:effectLst>
                <a:latin typeface="Braggadocio" pitchFamily="18" charset="0"/>
                <a:ea typeface="Braggadocio" pitchFamily="18" charset="0"/>
                <a:cs typeface="Braggadocio" pitchFamily="18" charset="0"/>
              </a:rPr>
              <a:t>Team Sonar</a:t>
            </a:r>
            <a:endParaRPr lang="en" dirty="0">
              <a:ln>
                <a:solidFill>
                  <a:schemeClr val="tx1"/>
                </a:solidFill>
              </a:ln>
              <a:solidFill>
                <a:schemeClr val="accent1">
                  <a:lumMod val="60000"/>
                  <a:lumOff val="40000"/>
                </a:schemeClr>
              </a:solidFill>
              <a:effectLst>
                <a:outerShdw blurRad="38100" dist="38100" dir="2700000" algn="tl">
                  <a:srgbClr val="000000">
                    <a:alpha val="43137"/>
                  </a:srgbClr>
                </a:outerShdw>
              </a:effectLst>
              <a:latin typeface="Braggadocio" pitchFamily="18" charset="0"/>
              <a:ea typeface="Braggadocio" pitchFamily="18" charset="0"/>
              <a:cs typeface="Braggadocio" pitchFamily="18" charset="0"/>
            </a:endParaRPr>
          </a:p>
        </p:txBody>
      </p:sp>
      <p:sp>
        <p:nvSpPr>
          <p:cNvPr id="2" name="TextBox 1"/>
          <p:cNvSpPr txBox="1"/>
          <p:nvPr/>
        </p:nvSpPr>
        <p:spPr>
          <a:xfrm>
            <a:off x="4006921" y="2605541"/>
            <a:ext cx="3165817" cy="323165"/>
          </a:xfrm>
          <a:prstGeom prst="rect">
            <a:avLst/>
          </a:prstGeom>
          <a:noFill/>
        </p:spPr>
        <p:txBody>
          <a:bodyPr wrap="square" rtlCol="0">
            <a:spAutoFit/>
          </a:bodyPr>
          <a:lstStyle/>
          <a:p>
            <a:pPr algn="ctr"/>
            <a:r>
              <a:rPr lang="en-US" sz="1500" dirty="0">
                <a:ln>
                  <a:solidFill>
                    <a:srgbClr val="00B0F0"/>
                  </a:solidFill>
                </a:ln>
                <a:solidFill>
                  <a:schemeClr val="accent4">
                    <a:lumMod val="60000"/>
                    <a:lumOff val="40000"/>
                  </a:schemeClr>
                </a:solidFill>
                <a:latin typeface="Ariston" pitchFamily="18" charset="0"/>
                <a:ea typeface="Ariston" pitchFamily="18" charset="0"/>
                <a:cs typeface="Ariston" pitchFamily="18" charset="0"/>
              </a:rPr>
              <a:t>Imagination At Work</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1"/>
                                        </p:tgtEl>
                                        <p:attrNameLst>
                                          <p:attrName>style.visibility</p:attrName>
                                        </p:attrNameLst>
                                      </p:cBhvr>
                                      <p:to>
                                        <p:strVal val="visible"/>
                                      </p:to>
                                    </p:set>
                                    <p:anim calcmode="lin" valueType="num">
                                      <p:cBhvr additive="base">
                                        <p:cTn id="7" dur="500" fill="hold"/>
                                        <p:tgtEl>
                                          <p:spTgt spid="261"/>
                                        </p:tgtEl>
                                        <p:attrNameLst>
                                          <p:attrName>ppt_x</p:attrName>
                                        </p:attrNameLst>
                                      </p:cBhvr>
                                      <p:tavLst>
                                        <p:tav tm="0">
                                          <p:val>
                                            <p:strVal val="#ppt_x"/>
                                          </p:val>
                                        </p:tav>
                                        <p:tav tm="100000">
                                          <p:val>
                                            <p:strVal val="#ppt_x"/>
                                          </p:val>
                                        </p:tav>
                                      </p:tavLst>
                                    </p:anim>
                                    <p:anim calcmode="lin" valueType="num">
                                      <p:cBhvr additive="base">
                                        <p:cTn id="8" dur="500" fill="hold"/>
                                        <p:tgtEl>
                                          <p:spTgt spid="26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circle(in)">
                                      <p:cBhvr>
                                        <p:cTn id="17"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14"/>
          <p:cNvSpPr/>
          <p:nvPr/>
        </p:nvSpPr>
        <p:spPr>
          <a:xfrm>
            <a:off x="911954" y="890030"/>
            <a:ext cx="317079" cy="317099"/>
          </a:xfrm>
          <a:custGeom>
            <a:avLst/>
            <a:gdLst/>
            <a:ahLst/>
            <a:cxnLst/>
            <a:rect l="0" t="0" r="0" b="0"/>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 name="TextBox 6"/>
          <p:cNvSpPr txBox="1"/>
          <p:nvPr/>
        </p:nvSpPr>
        <p:spPr>
          <a:xfrm>
            <a:off x="1229033" y="899352"/>
            <a:ext cx="936475" cy="307777"/>
          </a:xfrm>
          <a:prstGeom prst="rect">
            <a:avLst/>
          </a:prstGeom>
          <a:noFill/>
        </p:spPr>
        <p:txBody>
          <a:bodyPr wrap="none" rtlCol="0">
            <a:spAutoFit/>
          </a:bodyPr>
          <a:lstStyle/>
          <a:p>
            <a:r>
              <a:rPr lang="en-US" b="1" smtClean="0">
                <a:latin typeface="Times New Roman" panose="02020603050405020304" pitchFamily="18" charset="0"/>
                <a:cs typeface="Times New Roman" panose="02020603050405020304" pitchFamily="18" charset="0"/>
              </a:rPr>
              <a:t>Thuận lợi</a:t>
            </a:r>
            <a:endParaRPr lang="en-US" b="1">
              <a:latin typeface="Times New Roman" panose="02020603050405020304" pitchFamily="18" charset="0"/>
              <a:cs typeface="Times New Roman" panose="02020603050405020304" pitchFamily="18" charset="0"/>
            </a:endParaRPr>
          </a:p>
        </p:txBody>
      </p:sp>
      <p:sp>
        <p:nvSpPr>
          <p:cNvPr id="8" name="TextBox 7"/>
          <p:cNvSpPr txBox="1"/>
          <p:nvPr/>
        </p:nvSpPr>
        <p:spPr>
          <a:xfrm>
            <a:off x="911954" y="1382742"/>
            <a:ext cx="6298059" cy="2893100"/>
          </a:xfrm>
          <a:prstGeom prst="rect">
            <a:avLst/>
          </a:prstGeom>
          <a:noFill/>
        </p:spPr>
        <p:txBody>
          <a:bodyPr wrap="square" rtlCol="0">
            <a:spAutoFit/>
          </a:bodyPr>
          <a:lstStyle/>
          <a:p>
            <a:pPr marL="285750" lvl="0" indent="-285750">
              <a:lnSpc>
                <a:spcPct val="200000"/>
              </a:lnSpc>
              <a:buFont typeface="Wingdings" panose="05000000000000000000" pitchFamily="2" charset="2"/>
              <a:buChar char="ü"/>
            </a:pPr>
            <a:r>
              <a:rPr lang="en-US" i="1" smtClean="0">
                <a:latin typeface="Times New Roman" panose="02020603050405020304" pitchFamily="18" charset="0"/>
                <a:cs typeface="Times New Roman" panose="02020603050405020304" pitchFamily="18" charset="0"/>
              </a:rPr>
              <a:t>Các thành viên trong nhóm tích cực tham gia vào dự án.</a:t>
            </a:r>
            <a:r>
              <a:rPr lang="en-US" i="1">
                <a:latin typeface="Times New Roman" panose="02020603050405020304" pitchFamily="18" charset="0"/>
                <a:cs typeface="Times New Roman" panose="02020603050405020304" pitchFamily="18" charset="0"/>
              </a:rPr>
              <a:t> </a:t>
            </a:r>
            <a:r>
              <a:rPr lang="en-US" i="1" smtClean="0">
                <a:latin typeface="Times New Roman" panose="02020603050405020304" pitchFamily="18" charset="0"/>
                <a:cs typeface="Times New Roman" panose="02020603050405020304" pitchFamily="18" charset="0"/>
              </a:rPr>
              <a:t>Luôn cố </a:t>
            </a:r>
            <a:r>
              <a:rPr lang="en-US" i="1">
                <a:latin typeface="Times New Roman" panose="02020603050405020304" pitchFamily="18" charset="0"/>
                <a:cs typeface="Times New Roman" panose="02020603050405020304" pitchFamily="18" charset="0"/>
              </a:rPr>
              <a:t>gắng hoàn thành các task công việc được giao</a:t>
            </a:r>
            <a:r>
              <a:rPr lang="en-US" i="1" smtClean="0">
                <a:latin typeface="Times New Roman" panose="02020603050405020304" pitchFamily="18" charset="0"/>
                <a:cs typeface="Times New Roman" panose="02020603050405020304" pitchFamily="18" charset="0"/>
              </a:rPr>
              <a:t>.</a:t>
            </a:r>
          </a:p>
          <a:p>
            <a:pPr marL="285750" lvl="0" indent="-285750">
              <a:lnSpc>
                <a:spcPct val="200000"/>
              </a:lnSpc>
              <a:buFont typeface="Wingdings" panose="05000000000000000000" pitchFamily="2" charset="2"/>
              <a:buChar char="ü"/>
            </a:pPr>
            <a:r>
              <a:rPr lang="en-US" i="1" smtClean="0">
                <a:latin typeface="Times New Roman" panose="02020603050405020304" pitchFamily="18" charset="0"/>
                <a:cs typeface="Times New Roman" panose="02020603050405020304" pitchFamily="18" charset="0"/>
              </a:rPr>
              <a:t>Sử </a:t>
            </a:r>
            <a:r>
              <a:rPr lang="en-US" i="1">
                <a:latin typeface="Times New Roman" panose="02020603050405020304" pitchFamily="18" charset="0"/>
                <a:cs typeface="Times New Roman" panose="02020603050405020304" pitchFamily="18" charset="0"/>
              </a:rPr>
              <a:t>dụng công cụ quản lí project source – quản lí phiên bản project (Git và GitHub), quản lí công việc(Trello.com)  miễn phí cực kì hiệu quả</a:t>
            </a:r>
          </a:p>
          <a:p>
            <a:pPr marL="285750" lvl="0" indent="-285750">
              <a:lnSpc>
                <a:spcPct val="200000"/>
              </a:lnSpc>
              <a:buFont typeface="Wingdings" panose="05000000000000000000" pitchFamily="2" charset="2"/>
              <a:buChar char="ü"/>
            </a:pPr>
            <a:r>
              <a:rPr lang="en-US" i="1">
                <a:latin typeface="Times New Roman" panose="02020603050405020304" pitchFamily="18" charset="0"/>
                <a:cs typeface="Times New Roman" panose="02020603050405020304" pitchFamily="18" charset="0"/>
              </a:rPr>
              <a:t>Không có chi phí phát sinh </a:t>
            </a:r>
            <a:r>
              <a:rPr lang="en-US" i="1" smtClean="0">
                <a:latin typeface="Times New Roman" panose="02020603050405020304" pitchFamily="18" charset="0"/>
                <a:cs typeface="Times New Roman" panose="02020603050405020304" pitchFamily="18" charset="0"/>
              </a:rPr>
              <a:t>thêm</a:t>
            </a:r>
            <a:endParaRPr lang="en-US" i="1" smtClean="0">
              <a:latin typeface="Times New Roman" panose="02020603050405020304" pitchFamily="18" charset="0"/>
              <a:cs typeface="Times New Roman" panose="02020603050405020304" pitchFamily="18" charset="0"/>
            </a:endParaRPr>
          </a:p>
          <a:p>
            <a:pPr marL="285750" lvl="0" indent="-285750">
              <a:lnSpc>
                <a:spcPct val="200000"/>
              </a:lnSpc>
              <a:buFont typeface="Wingdings" panose="05000000000000000000" pitchFamily="2" charset="2"/>
              <a:buChar char="ü"/>
            </a:pPr>
            <a:r>
              <a:rPr lang="en-US" i="1">
                <a:latin typeface="Times New Roman" panose="02020603050405020304" pitchFamily="18" charset="0"/>
                <a:cs typeface="Times New Roman" panose="02020603050405020304" pitchFamily="18" charset="0"/>
              </a:rPr>
              <a:t>Team Leader đã có kinh nghiệm tham gia vào dự án thực tế </a:t>
            </a:r>
          </a:p>
          <a:p>
            <a:pPr marL="285750" indent="-285750">
              <a:buFont typeface="Wingdings" panose="05000000000000000000" pitchFamily="2" charset="2"/>
              <a:buChar char="ü"/>
            </a:pPr>
            <a:endParaRPr lang="en-US"/>
          </a:p>
        </p:txBody>
      </p:sp>
      <p:sp>
        <p:nvSpPr>
          <p:cNvPr id="9" name="Shape 298"/>
          <p:cNvSpPr txBox="1">
            <a:spLocks/>
          </p:cNvSpPr>
          <p:nvPr/>
        </p:nvSpPr>
        <p:spPr>
          <a:xfrm>
            <a:off x="2068660" y="0"/>
            <a:ext cx="3756787" cy="53430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198A9"/>
              </a:buClr>
              <a:buFont typeface="Arvo"/>
              <a:buNone/>
              <a:defRPr sz="1400" b="0" i="0" u="none" strike="noStrike" cap="none">
                <a:solidFill>
                  <a:srgbClr val="7198A9"/>
                </a:solidFill>
                <a:latin typeface="Arvo"/>
                <a:ea typeface="Arvo"/>
                <a:cs typeface="Arvo"/>
                <a:sym typeface="Arvo"/>
                <a:rtl val="0"/>
              </a:defRPr>
            </a:lvl1pPr>
            <a:lvl2pPr lvl="1">
              <a:spcBef>
                <a:spcPts val="0"/>
              </a:spcBef>
              <a:buClr>
                <a:srgbClr val="7198A9"/>
              </a:buClr>
              <a:buFont typeface="Arvo"/>
              <a:buNone/>
              <a:defRPr>
                <a:solidFill>
                  <a:srgbClr val="7198A9"/>
                </a:solidFill>
                <a:latin typeface="Arvo"/>
                <a:ea typeface="Arvo"/>
                <a:cs typeface="Arvo"/>
                <a:sym typeface="Arvo"/>
              </a:defRPr>
            </a:lvl2pPr>
            <a:lvl3pPr lvl="2">
              <a:spcBef>
                <a:spcPts val="0"/>
              </a:spcBef>
              <a:buClr>
                <a:srgbClr val="7198A9"/>
              </a:buClr>
              <a:buFont typeface="Arvo"/>
              <a:buNone/>
              <a:defRPr>
                <a:solidFill>
                  <a:srgbClr val="7198A9"/>
                </a:solidFill>
                <a:latin typeface="Arvo"/>
                <a:ea typeface="Arvo"/>
                <a:cs typeface="Arvo"/>
                <a:sym typeface="Arvo"/>
              </a:defRPr>
            </a:lvl3pPr>
            <a:lvl4pPr lvl="3">
              <a:spcBef>
                <a:spcPts val="0"/>
              </a:spcBef>
              <a:buClr>
                <a:srgbClr val="7198A9"/>
              </a:buClr>
              <a:buFont typeface="Arvo"/>
              <a:buNone/>
              <a:defRPr>
                <a:solidFill>
                  <a:srgbClr val="7198A9"/>
                </a:solidFill>
                <a:latin typeface="Arvo"/>
                <a:ea typeface="Arvo"/>
                <a:cs typeface="Arvo"/>
                <a:sym typeface="Arvo"/>
              </a:defRPr>
            </a:lvl4pPr>
            <a:lvl5pPr lvl="4">
              <a:spcBef>
                <a:spcPts val="0"/>
              </a:spcBef>
              <a:buClr>
                <a:srgbClr val="7198A9"/>
              </a:buClr>
              <a:buFont typeface="Arvo"/>
              <a:buNone/>
              <a:defRPr>
                <a:solidFill>
                  <a:srgbClr val="7198A9"/>
                </a:solidFill>
                <a:latin typeface="Arvo"/>
                <a:ea typeface="Arvo"/>
                <a:cs typeface="Arvo"/>
                <a:sym typeface="Arvo"/>
              </a:defRPr>
            </a:lvl5pPr>
            <a:lvl6pPr lvl="5">
              <a:spcBef>
                <a:spcPts val="0"/>
              </a:spcBef>
              <a:buClr>
                <a:srgbClr val="7198A9"/>
              </a:buClr>
              <a:buFont typeface="Arvo"/>
              <a:buNone/>
              <a:defRPr>
                <a:solidFill>
                  <a:srgbClr val="7198A9"/>
                </a:solidFill>
                <a:latin typeface="Arvo"/>
                <a:ea typeface="Arvo"/>
                <a:cs typeface="Arvo"/>
                <a:sym typeface="Arvo"/>
              </a:defRPr>
            </a:lvl6pPr>
            <a:lvl7pPr lvl="6">
              <a:spcBef>
                <a:spcPts val="0"/>
              </a:spcBef>
              <a:buClr>
                <a:srgbClr val="7198A9"/>
              </a:buClr>
              <a:buFont typeface="Arvo"/>
              <a:buNone/>
              <a:defRPr>
                <a:solidFill>
                  <a:srgbClr val="7198A9"/>
                </a:solidFill>
                <a:latin typeface="Arvo"/>
                <a:ea typeface="Arvo"/>
                <a:cs typeface="Arvo"/>
                <a:sym typeface="Arvo"/>
              </a:defRPr>
            </a:lvl7pPr>
            <a:lvl8pPr lvl="7">
              <a:spcBef>
                <a:spcPts val="0"/>
              </a:spcBef>
              <a:buClr>
                <a:srgbClr val="7198A9"/>
              </a:buClr>
              <a:buFont typeface="Arvo"/>
              <a:buNone/>
              <a:defRPr>
                <a:solidFill>
                  <a:srgbClr val="7198A9"/>
                </a:solidFill>
                <a:latin typeface="Arvo"/>
                <a:ea typeface="Arvo"/>
                <a:cs typeface="Arvo"/>
                <a:sym typeface="Arvo"/>
              </a:defRPr>
            </a:lvl8pPr>
            <a:lvl9pPr lvl="8">
              <a:spcBef>
                <a:spcPts val="0"/>
              </a:spcBef>
              <a:buClr>
                <a:srgbClr val="7198A9"/>
              </a:buClr>
              <a:buFont typeface="Arvo"/>
              <a:buNone/>
              <a:defRPr>
                <a:solidFill>
                  <a:srgbClr val="7198A9"/>
                </a:solidFill>
                <a:latin typeface="Arvo"/>
                <a:ea typeface="Arvo"/>
                <a:cs typeface="Arvo"/>
                <a:sym typeface="Arvo"/>
              </a:defRPr>
            </a:lvl9pPr>
          </a:lstStyle>
          <a:p>
            <a:r>
              <a:rPr lang="en" sz="2000" b="1" smtClean="0">
                <a:solidFill>
                  <a:schemeClr val="accent1">
                    <a:lumMod val="60000"/>
                    <a:lumOff val="40000"/>
                  </a:schemeClr>
                </a:solidFill>
                <a:effectLst>
                  <a:outerShdw blurRad="38100" dist="38100" dir="2700000" algn="tl">
                    <a:srgbClr val="000000">
                      <a:alpha val="43137"/>
                    </a:srgbClr>
                  </a:outerShdw>
                </a:effectLst>
                <a:latin typeface="+mj-lt"/>
              </a:rPr>
              <a:t>THUẬN LỢI VÀ KHÓ KHĂN</a:t>
            </a:r>
            <a:endParaRPr lang="en" sz="2000" b="1" dirty="0">
              <a:solidFill>
                <a:schemeClr val="accent1">
                  <a:lumMod val="60000"/>
                  <a:lumOff val="40000"/>
                </a:schemeClr>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4912022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1000"/>
                                        <p:tgtEl>
                                          <p:spTgt spid="8">
                                            <p:txEl>
                                              <p:pRg st="0" end="0"/>
                                            </p:txEl>
                                          </p:spTgt>
                                        </p:tgtEl>
                                      </p:cBhvr>
                                    </p:animEffect>
                                    <p:anim calcmode="lin" valueType="num">
                                      <p:cBhvr>
                                        <p:cTn id="1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animEffect transition="in" filter="fade">
                                      <p:cBhvr>
                                        <p:cTn id="24" dur="1000"/>
                                        <p:tgtEl>
                                          <p:spTgt spid="8">
                                            <p:txEl>
                                              <p:pRg st="1" end="1"/>
                                            </p:txEl>
                                          </p:spTgt>
                                        </p:tgtEl>
                                      </p:cBhvr>
                                    </p:animEffect>
                                    <p:anim calcmode="lin" valueType="num">
                                      <p:cBhvr>
                                        <p:cTn id="2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Effect transition="in" filter="fade">
                                      <p:cBhvr>
                                        <p:cTn id="31" dur="1000"/>
                                        <p:tgtEl>
                                          <p:spTgt spid="8">
                                            <p:txEl>
                                              <p:pRg st="2" end="2"/>
                                            </p:txEl>
                                          </p:spTgt>
                                        </p:tgtEl>
                                      </p:cBhvr>
                                    </p:animEffect>
                                    <p:anim calcmode="lin" valueType="num">
                                      <p:cBhvr>
                                        <p:cTn id="3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8">
                                            <p:txEl>
                                              <p:pRg st="3" end="3"/>
                                            </p:txEl>
                                          </p:spTgt>
                                        </p:tgtEl>
                                        <p:attrNameLst>
                                          <p:attrName>style.visibility</p:attrName>
                                        </p:attrNameLst>
                                      </p:cBhvr>
                                      <p:to>
                                        <p:strVal val="visible"/>
                                      </p:to>
                                    </p:set>
                                    <p:animEffect transition="in" filter="fade">
                                      <p:cBhvr>
                                        <p:cTn id="38" dur="1000"/>
                                        <p:tgtEl>
                                          <p:spTgt spid="8">
                                            <p:txEl>
                                              <p:pRg st="3" end="3"/>
                                            </p:txEl>
                                          </p:spTgt>
                                        </p:tgtEl>
                                      </p:cBhvr>
                                    </p:animEffect>
                                    <p:anim calcmode="lin" valueType="num">
                                      <p:cBhvr>
                                        <p:cTn id="3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16"/>
          <p:cNvSpPr/>
          <p:nvPr/>
        </p:nvSpPr>
        <p:spPr>
          <a:xfrm>
            <a:off x="909100" y="796610"/>
            <a:ext cx="319933" cy="319953"/>
          </a:xfrm>
          <a:custGeom>
            <a:avLst/>
            <a:gdLst/>
            <a:ahLst/>
            <a:cxnLst/>
            <a:rect l="0" t="0" r="0" b="0"/>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 name="TextBox 6"/>
          <p:cNvSpPr txBox="1"/>
          <p:nvPr/>
        </p:nvSpPr>
        <p:spPr>
          <a:xfrm>
            <a:off x="1229033" y="796610"/>
            <a:ext cx="1186543" cy="307777"/>
          </a:xfrm>
          <a:prstGeom prst="rect">
            <a:avLst/>
          </a:prstGeom>
          <a:noFill/>
        </p:spPr>
        <p:txBody>
          <a:bodyPr wrap="none" rtlCol="0">
            <a:spAutoFit/>
          </a:bodyPr>
          <a:lstStyle/>
          <a:p>
            <a:r>
              <a:rPr lang="en-US" b="1" smtClean="0">
                <a:latin typeface="Times New Roman" panose="02020603050405020304" pitchFamily="18" charset="0"/>
                <a:cs typeface="Times New Roman" panose="02020603050405020304" pitchFamily="18" charset="0"/>
              </a:rPr>
              <a:t>KHÓ KHĂN</a:t>
            </a:r>
            <a:endParaRPr lang="en-US" b="1">
              <a:latin typeface="Times New Roman" panose="02020603050405020304" pitchFamily="18" charset="0"/>
              <a:cs typeface="Times New Roman" panose="02020603050405020304" pitchFamily="18" charset="0"/>
            </a:endParaRPr>
          </a:p>
        </p:txBody>
      </p:sp>
      <p:sp>
        <p:nvSpPr>
          <p:cNvPr id="8" name="TextBox 7"/>
          <p:cNvSpPr txBox="1"/>
          <p:nvPr/>
        </p:nvSpPr>
        <p:spPr>
          <a:xfrm>
            <a:off x="909100" y="1054918"/>
            <a:ext cx="6210891" cy="3970318"/>
          </a:xfrm>
          <a:prstGeom prst="rect">
            <a:avLst/>
          </a:prstGeom>
          <a:noFill/>
        </p:spPr>
        <p:txBody>
          <a:bodyPr wrap="square" rtlCol="0">
            <a:spAutoFit/>
          </a:bodyPr>
          <a:lstStyle/>
          <a:p>
            <a:pPr marL="285750" lvl="0" indent="-285750">
              <a:lnSpc>
                <a:spcPct val="200000"/>
              </a:lnSpc>
              <a:buFont typeface="Wingdings" panose="05000000000000000000" pitchFamily="2" charset="2"/>
              <a:buChar char="v"/>
            </a:pPr>
            <a:r>
              <a:rPr lang="en-US" i="1">
                <a:latin typeface="Times New Roman" panose="02020603050405020304" pitchFamily="18" charset="0"/>
                <a:cs typeface="Times New Roman" panose="02020603050405020304" pitchFamily="18" charset="0"/>
              </a:rPr>
              <a:t>Các thành viên mới tiếp cận quy trình làm việc của một project. Kỹ năng làm việc theo teamwork còn thiếu.</a:t>
            </a:r>
          </a:p>
          <a:p>
            <a:pPr marL="285750" lvl="0" indent="-285750">
              <a:lnSpc>
                <a:spcPct val="200000"/>
              </a:lnSpc>
              <a:buFont typeface="Wingdings" panose="05000000000000000000" pitchFamily="2" charset="2"/>
              <a:buChar char="v"/>
            </a:pPr>
            <a:r>
              <a:rPr lang="en-US" i="1">
                <a:latin typeface="Times New Roman" panose="02020603050405020304" pitchFamily="18" charset="0"/>
                <a:cs typeface="Times New Roman" panose="02020603050405020304" pitchFamily="18" charset="0"/>
              </a:rPr>
              <a:t>Các thành viên kỹ năng lập trình còn nhiều thiếu sót. Dẫn đến việc một số chức năng không thể làm được trong thời gian triển khai dự án. Một số khâu làm rất chậm. Chưa đáp ứng nhanh được deadline đề ra.</a:t>
            </a:r>
          </a:p>
          <a:p>
            <a:pPr marL="285750" lvl="0" indent="-285750">
              <a:lnSpc>
                <a:spcPct val="200000"/>
              </a:lnSpc>
              <a:buFont typeface="Wingdings" panose="05000000000000000000" pitchFamily="2" charset="2"/>
              <a:buChar char="v"/>
            </a:pPr>
            <a:r>
              <a:rPr lang="en-US" i="1">
                <a:latin typeface="Times New Roman" panose="02020603050405020304" pitchFamily="18" charset="0"/>
                <a:cs typeface="Times New Roman" panose="02020603050405020304" pitchFamily="18" charset="0"/>
              </a:rPr>
              <a:t>Lập trình còn nhiều lỗi dẫn đến việc sửa lỗi mất thời gian.</a:t>
            </a:r>
          </a:p>
          <a:p>
            <a:pPr marL="285750" lvl="0" indent="-285750">
              <a:lnSpc>
                <a:spcPct val="200000"/>
              </a:lnSpc>
              <a:buFont typeface="Wingdings" panose="05000000000000000000" pitchFamily="2" charset="2"/>
              <a:buChar char="v"/>
            </a:pPr>
            <a:r>
              <a:rPr lang="en-US" i="1">
                <a:latin typeface="Times New Roman" panose="02020603050405020304" pitchFamily="18" charset="0"/>
                <a:cs typeface="Times New Roman" panose="02020603050405020304" pitchFamily="18" charset="0"/>
              </a:rPr>
              <a:t>Việc tiếp cận với công cụ làm việc theo teamwork khó khăn. Cần mất thời gian training. Chưa sử dụng thành thục công cụ để đạt hiệu quả cao nhất.</a:t>
            </a:r>
          </a:p>
          <a:p>
            <a:pPr>
              <a:lnSpc>
                <a:spcPct val="200000"/>
              </a:lnSpc>
            </a:pPr>
            <a:endParaRPr lang="en-US" i="1">
              <a:latin typeface="Times New Roman" panose="02020603050405020304" pitchFamily="18" charset="0"/>
              <a:cs typeface="Times New Roman" panose="02020603050405020304" pitchFamily="18" charset="0"/>
            </a:endParaRPr>
          </a:p>
        </p:txBody>
      </p:sp>
      <p:sp>
        <p:nvSpPr>
          <p:cNvPr id="9" name="Shape 298"/>
          <p:cNvSpPr txBox="1">
            <a:spLocks/>
          </p:cNvSpPr>
          <p:nvPr/>
        </p:nvSpPr>
        <p:spPr>
          <a:xfrm>
            <a:off x="2068660" y="0"/>
            <a:ext cx="3756787" cy="53430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198A9"/>
              </a:buClr>
              <a:buFont typeface="Arvo"/>
              <a:buNone/>
              <a:defRPr sz="1400" b="0" i="0" u="none" strike="noStrike" cap="none">
                <a:solidFill>
                  <a:srgbClr val="7198A9"/>
                </a:solidFill>
                <a:latin typeface="Arvo"/>
                <a:ea typeface="Arvo"/>
                <a:cs typeface="Arvo"/>
                <a:sym typeface="Arvo"/>
                <a:rtl val="0"/>
              </a:defRPr>
            </a:lvl1pPr>
            <a:lvl2pPr lvl="1">
              <a:spcBef>
                <a:spcPts val="0"/>
              </a:spcBef>
              <a:buClr>
                <a:srgbClr val="7198A9"/>
              </a:buClr>
              <a:buFont typeface="Arvo"/>
              <a:buNone/>
              <a:defRPr>
                <a:solidFill>
                  <a:srgbClr val="7198A9"/>
                </a:solidFill>
                <a:latin typeface="Arvo"/>
                <a:ea typeface="Arvo"/>
                <a:cs typeface="Arvo"/>
                <a:sym typeface="Arvo"/>
              </a:defRPr>
            </a:lvl2pPr>
            <a:lvl3pPr lvl="2">
              <a:spcBef>
                <a:spcPts val="0"/>
              </a:spcBef>
              <a:buClr>
                <a:srgbClr val="7198A9"/>
              </a:buClr>
              <a:buFont typeface="Arvo"/>
              <a:buNone/>
              <a:defRPr>
                <a:solidFill>
                  <a:srgbClr val="7198A9"/>
                </a:solidFill>
                <a:latin typeface="Arvo"/>
                <a:ea typeface="Arvo"/>
                <a:cs typeface="Arvo"/>
                <a:sym typeface="Arvo"/>
              </a:defRPr>
            </a:lvl3pPr>
            <a:lvl4pPr lvl="3">
              <a:spcBef>
                <a:spcPts val="0"/>
              </a:spcBef>
              <a:buClr>
                <a:srgbClr val="7198A9"/>
              </a:buClr>
              <a:buFont typeface="Arvo"/>
              <a:buNone/>
              <a:defRPr>
                <a:solidFill>
                  <a:srgbClr val="7198A9"/>
                </a:solidFill>
                <a:latin typeface="Arvo"/>
                <a:ea typeface="Arvo"/>
                <a:cs typeface="Arvo"/>
                <a:sym typeface="Arvo"/>
              </a:defRPr>
            </a:lvl4pPr>
            <a:lvl5pPr lvl="4">
              <a:spcBef>
                <a:spcPts val="0"/>
              </a:spcBef>
              <a:buClr>
                <a:srgbClr val="7198A9"/>
              </a:buClr>
              <a:buFont typeface="Arvo"/>
              <a:buNone/>
              <a:defRPr>
                <a:solidFill>
                  <a:srgbClr val="7198A9"/>
                </a:solidFill>
                <a:latin typeface="Arvo"/>
                <a:ea typeface="Arvo"/>
                <a:cs typeface="Arvo"/>
                <a:sym typeface="Arvo"/>
              </a:defRPr>
            </a:lvl5pPr>
            <a:lvl6pPr lvl="5">
              <a:spcBef>
                <a:spcPts val="0"/>
              </a:spcBef>
              <a:buClr>
                <a:srgbClr val="7198A9"/>
              </a:buClr>
              <a:buFont typeface="Arvo"/>
              <a:buNone/>
              <a:defRPr>
                <a:solidFill>
                  <a:srgbClr val="7198A9"/>
                </a:solidFill>
                <a:latin typeface="Arvo"/>
                <a:ea typeface="Arvo"/>
                <a:cs typeface="Arvo"/>
                <a:sym typeface="Arvo"/>
              </a:defRPr>
            </a:lvl6pPr>
            <a:lvl7pPr lvl="6">
              <a:spcBef>
                <a:spcPts val="0"/>
              </a:spcBef>
              <a:buClr>
                <a:srgbClr val="7198A9"/>
              </a:buClr>
              <a:buFont typeface="Arvo"/>
              <a:buNone/>
              <a:defRPr>
                <a:solidFill>
                  <a:srgbClr val="7198A9"/>
                </a:solidFill>
                <a:latin typeface="Arvo"/>
                <a:ea typeface="Arvo"/>
                <a:cs typeface="Arvo"/>
                <a:sym typeface="Arvo"/>
              </a:defRPr>
            </a:lvl7pPr>
            <a:lvl8pPr lvl="7">
              <a:spcBef>
                <a:spcPts val="0"/>
              </a:spcBef>
              <a:buClr>
                <a:srgbClr val="7198A9"/>
              </a:buClr>
              <a:buFont typeface="Arvo"/>
              <a:buNone/>
              <a:defRPr>
                <a:solidFill>
                  <a:srgbClr val="7198A9"/>
                </a:solidFill>
                <a:latin typeface="Arvo"/>
                <a:ea typeface="Arvo"/>
                <a:cs typeface="Arvo"/>
                <a:sym typeface="Arvo"/>
              </a:defRPr>
            </a:lvl8pPr>
            <a:lvl9pPr lvl="8">
              <a:spcBef>
                <a:spcPts val="0"/>
              </a:spcBef>
              <a:buClr>
                <a:srgbClr val="7198A9"/>
              </a:buClr>
              <a:buFont typeface="Arvo"/>
              <a:buNone/>
              <a:defRPr>
                <a:solidFill>
                  <a:srgbClr val="7198A9"/>
                </a:solidFill>
                <a:latin typeface="Arvo"/>
                <a:ea typeface="Arvo"/>
                <a:cs typeface="Arvo"/>
                <a:sym typeface="Arvo"/>
              </a:defRPr>
            </a:lvl9pPr>
          </a:lstStyle>
          <a:p>
            <a:r>
              <a:rPr lang="en" sz="2000" b="1" smtClean="0">
                <a:solidFill>
                  <a:schemeClr val="accent1">
                    <a:lumMod val="60000"/>
                    <a:lumOff val="40000"/>
                  </a:schemeClr>
                </a:solidFill>
                <a:effectLst>
                  <a:outerShdw blurRad="38100" dist="38100" dir="2700000" algn="tl">
                    <a:srgbClr val="000000">
                      <a:alpha val="43137"/>
                    </a:srgbClr>
                  </a:outerShdw>
                </a:effectLst>
                <a:latin typeface="+mj-lt"/>
              </a:rPr>
              <a:t>THUẬN LỢI VÀ KHÓ KHĂN</a:t>
            </a:r>
            <a:endParaRPr lang="en" sz="2000" b="1" dirty="0">
              <a:solidFill>
                <a:schemeClr val="accent1">
                  <a:lumMod val="60000"/>
                  <a:lumOff val="40000"/>
                </a:schemeClr>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196712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1000"/>
                                        <p:tgtEl>
                                          <p:spTgt spid="8">
                                            <p:txEl>
                                              <p:pRg st="0" end="0"/>
                                            </p:txEl>
                                          </p:spTgt>
                                        </p:tgtEl>
                                      </p:cBhvr>
                                    </p:animEffect>
                                    <p:anim calcmode="lin" valueType="num">
                                      <p:cBhvr>
                                        <p:cTn id="1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animEffect transition="in" filter="fade">
                                      <p:cBhvr>
                                        <p:cTn id="24" dur="1000"/>
                                        <p:tgtEl>
                                          <p:spTgt spid="8">
                                            <p:txEl>
                                              <p:pRg st="1" end="1"/>
                                            </p:txEl>
                                          </p:spTgt>
                                        </p:tgtEl>
                                      </p:cBhvr>
                                    </p:animEffect>
                                    <p:anim calcmode="lin" valueType="num">
                                      <p:cBhvr>
                                        <p:cTn id="2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Effect transition="in" filter="fade">
                                      <p:cBhvr>
                                        <p:cTn id="31" dur="1000"/>
                                        <p:tgtEl>
                                          <p:spTgt spid="8">
                                            <p:txEl>
                                              <p:pRg st="2" end="2"/>
                                            </p:txEl>
                                          </p:spTgt>
                                        </p:tgtEl>
                                      </p:cBhvr>
                                    </p:animEffect>
                                    <p:anim calcmode="lin" valueType="num">
                                      <p:cBhvr>
                                        <p:cTn id="3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8">
                                            <p:txEl>
                                              <p:pRg st="3" end="3"/>
                                            </p:txEl>
                                          </p:spTgt>
                                        </p:tgtEl>
                                        <p:attrNameLst>
                                          <p:attrName>style.visibility</p:attrName>
                                        </p:attrNameLst>
                                      </p:cBhvr>
                                      <p:to>
                                        <p:strVal val="visible"/>
                                      </p:to>
                                    </p:set>
                                    <p:animEffect transition="in" filter="fade">
                                      <p:cBhvr>
                                        <p:cTn id="38" dur="1000"/>
                                        <p:tgtEl>
                                          <p:spTgt spid="8">
                                            <p:txEl>
                                              <p:pRg st="3" end="3"/>
                                            </p:txEl>
                                          </p:spTgt>
                                        </p:tgtEl>
                                      </p:cBhvr>
                                    </p:animEffect>
                                    <p:anim calcmode="lin" valueType="num">
                                      <p:cBhvr>
                                        <p:cTn id="3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40"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98"/>
          <p:cNvSpPr txBox="1">
            <a:spLocks/>
          </p:cNvSpPr>
          <p:nvPr/>
        </p:nvSpPr>
        <p:spPr>
          <a:xfrm>
            <a:off x="1448656" y="0"/>
            <a:ext cx="5373384" cy="53430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198A9"/>
              </a:buClr>
              <a:buFont typeface="Arvo"/>
              <a:buNone/>
              <a:defRPr sz="1400" b="0" i="0" u="none" strike="noStrike" cap="none">
                <a:solidFill>
                  <a:srgbClr val="7198A9"/>
                </a:solidFill>
                <a:latin typeface="Arvo"/>
                <a:ea typeface="Arvo"/>
                <a:cs typeface="Arvo"/>
                <a:sym typeface="Arvo"/>
                <a:rtl val="0"/>
              </a:defRPr>
            </a:lvl1pPr>
            <a:lvl2pPr lvl="1">
              <a:spcBef>
                <a:spcPts val="0"/>
              </a:spcBef>
              <a:buClr>
                <a:srgbClr val="7198A9"/>
              </a:buClr>
              <a:buFont typeface="Arvo"/>
              <a:buNone/>
              <a:defRPr>
                <a:solidFill>
                  <a:srgbClr val="7198A9"/>
                </a:solidFill>
                <a:latin typeface="Arvo"/>
                <a:ea typeface="Arvo"/>
                <a:cs typeface="Arvo"/>
                <a:sym typeface="Arvo"/>
              </a:defRPr>
            </a:lvl2pPr>
            <a:lvl3pPr lvl="2">
              <a:spcBef>
                <a:spcPts val="0"/>
              </a:spcBef>
              <a:buClr>
                <a:srgbClr val="7198A9"/>
              </a:buClr>
              <a:buFont typeface="Arvo"/>
              <a:buNone/>
              <a:defRPr>
                <a:solidFill>
                  <a:srgbClr val="7198A9"/>
                </a:solidFill>
                <a:latin typeface="Arvo"/>
                <a:ea typeface="Arvo"/>
                <a:cs typeface="Arvo"/>
                <a:sym typeface="Arvo"/>
              </a:defRPr>
            </a:lvl3pPr>
            <a:lvl4pPr lvl="3">
              <a:spcBef>
                <a:spcPts val="0"/>
              </a:spcBef>
              <a:buClr>
                <a:srgbClr val="7198A9"/>
              </a:buClr>
              <a:buFont typeface="Arvo"/>
              <a:buNone/>
              <a:defRPr>
                <a:solidFill>
                  <a:srgbClr val="7198A9"/>
                </a:solidFill>
                <a:latin typeface="Arvo"/>
                <a:ea typeface="Arvo"/>
                <a:cs typeface="Arvo"/>
                <a:sym typeface="Arvo"/>
              </a:defRPr>
            </a:lvl4pPr>
            <a:lvl5pPr lvl="4">
              <a:spcBef>
                <a:spcPts val="0"/>
              </a:spcBef>
              <a:buClr>
                <a:srgbClr val="7198A9"/>
              </a:buClr>
              <a:buFont typeface="Arvo"/>
              <a:buNone/>
              <a:defRPr>
                <a:solidFill>
                  <a:srgbClr val="7198A9"/>
                </a:solidFill>
                <a:latin typeface="Arvo"/>
                <a:ea typeface="Arvo"/>
                <a:cs typeface="Arvo"/>
                <a:sym typeface="Arvo"/>
              </a:defRPr>
            </a:lvl5pPr>
            <a:lvl6pPr lvl="5">
              <a:spcBef>
                <a:spcPts val="0"/>
              </a:spcBef>
              <a:buClr>
                <a:srgbClr val="7198A9"/>
              </a:buClr>
              <a:buFont typeface="Arvo"/>
              <a:buNone/>
              <a:defRPr>
                <a:solidFill>
                  <a:srgbClr val="7198A9"/>
                </a:solidFill>
                <a:latin typeface="Arvo"/>
                <a:ea typeface="Arvo"/>
                <a:cs typeface="Arvo"/>
                <a:sym typeface="Arvo"/>
              </a:defRPr>
            </a:lvl6pPr>
            <a:lvl7pPr lvl="6">
              <a:spcBef>
                <a:spcPts val="0"/>
              </a:spcBef>
              <a:buClr>
                <a:srgbClr val="7198A9"/>
              </a:buClr>
              <a:buFont typeface="Arvo"/>
              <a:buNone/>
              <a:defRPr>
                <a:solidFill>
                  <a:srgbClr val="7198A9"/>
                </a:solidFill>
                <a:latin typeface="Arvo"/>
                <a:ea typeface="Arvo"/>
                <a:cs typeface="Arvo"/>
                <a:sym typeface="Arvo"/>
              </a:defRPr>
            </a:lvl7pPr>
            <a:lvl8pPr lvl="7">
              <a:spcBef>
                <a:spcPts val="0"/>
              </a:spcBef>
              <a:buClr>
                <a:srgbClr val="7198A9"/>
              </a:buClr>
              <a:buFont typeface="Arvo"/>
              <a:buNone/>
              <a:defRPr>
                <a:solidFill>
                  <a:srgbClr val="7198A9"/>
                </a:solidFill>
                <a:latin typeface="Arvo"/>
                <a:ea typeface="Arvo"/>
                <a:cs typeface="Arvo"/>
                <a:sym typeface="Arvo"/>
              </a:defRPr>
            </a:lvl8pPr>
            <a:lvl9pPr lvl="8">
              <a:spcBef>
                <a:spcPts val="0"/>
              </a:spcBef>
              <a:buClr>
                <a:srgbClr val="7198A9"/>
              </a:buClr>
              <a:buFont typeface="Arvo"/>
              <a:buNone/>
              <a:defRPr>
                <a:solidFill>
                  <a:srgbClr val="7198A9"/>
                </a:solidFill>
                <a:latin typeface="Arvo"/>
                <a:ea typeface="Arvo"/>
                <a:cs typeface="Arvo"/>
                <a:sym typeface="Arvo"/>
              </a:defRPr>
            </a:lvl9pPr>
          </a:lstStyle>
          <a:p>
            <a:r>
              <a:rPr lang="en" sz="2000" b="1" smtClean="0">
                <a:solidFill>
                  <a:schemeClr val="accent1">
                    <a:lumMod val="60000"/>
                    <a:lumOff val="40000"/>
                  </a:schemeClr>
                </a:solidFill>
                <a:effectLst>
                  <a:outerShdw blurRad="38100" dist="38100" dir="2700000" algn="tl">
                    <a:srgbClr val="000000">
                      <a:alpha val="43137"/>
                    </a:srgbClr>
                  </a:outerShdw>
                </a:effectLst>
                <a:latin typeface="+mj-lt"/>
              </a:rPr>
              <a:t>ĐỘ HÀI LÒNG VỀ NHÓM, VỀ SẢN PHẨM</a:t>
            </a:r>
            <a:endParaRPr lang="en" sz="2000" b="1" dirty="0">
              <a:solidFill>
                <a:schemeClr val="accent1">
                  <a:lumMod val="60000"/>
                  <a:lumOff val="40000"/>
                </a:schemeClr>
              </a:solidFill>
              <a:effectLst>
                <a:outerShdw blurRad="38100" dist="38100" dir="2700000" algn="tl">
                  <a:srgbClr val="000000">
                    <a:alpha val="43137"/>
                  </a:srgbClr>
                </a:outerShdw>
              </a:effectLst>
              <a:latin typeface="+mj-lt"/>
            </a:endParaRPr>
          </a:p>
        </p:txBody>
      </p:sp>
      <p:sp>
        <p:nvSpPr>
          <p:cNvPr id="5" name="Rectangle 4"/>
          <p:cNvSpPr/>
          <p:nvPr/>
        </p:nvSpPr>
        <p:spPr>
          <a:xfrm>
            <a:off x="1448656" y="1068512"/>
            <a:ext cx="5671335" cy="2677656"/>
          </a:xfrm>
          <a:prstGeom prst="rect">
            <a:avLst/>
          </a:prstGeom>
        </p:spPr>
        <p:txBody>
          <a:bodyPr wrap="square">
            <a:spAutoFit/>
          </a:bodyPr>
          <a:lstStyle/>
          <a:p>
            <a:pPr marL="285750" lvl="0" indent="-285750">
              <a:lnSpc>
                <a:spcPct val="200000"/>
              </a:lnSpc>
              <a:buFont typeface="Wingdings" panose="05000000000000000000" pitchFamily="2" charset="2"/>
              <a:buChar char="v"/>
            </a:pPr>
            <a:r>
              <a:rPr lang="en-US" b="1" smtClean="0">
                <a:latin typeface="Times New Roman" panose="02020603050405020304" pitchFamily="18" charset="0"/>
                <a:ea typeface="Calibri" panose="020F0502020204030204" pitchFamily="34" charset="0"/>
                <a:cs typeface="Times New Roman" panose="02020603050405020304" pitchFamily="18" charset="0"/>
              </a:rPr>
              <a:t>Độ hài lòng về nhóm</a:t>
            </a:r>
            <a:r>
              <a:rPr lang="en-US" smtClean="0">
                <a:latin typeface="Times New Roman" panose="02020603050405020304" pitchFamily="18" charset="0"/>
                <a:ea typeface="Calibri" panose="020F0502020204030204" pitchFamily="34" charset="0"/>
                <a:cs typeface="Times New Roman" panose="02020603050405020304" pitchFamily="18" charset="0"/>
              </a:rPr>
              <a:t>: </a:t>
            </a:r>
            <a:r>
              <a:rPr lang="en-US" b="1" i="1" smtClean="0">
                <a:latin typeface="Times New Roman" panose="02020603050405020304" pitchFamily="18" charset="0"/>
                <a:ea typeface="Calibri" panose="020F0502020204030204" pitchFamily="34" charset="0"/>
                <a:cs typeface="Times New Roman" panose="02020603050405020304" pitchFamily="18" charset="0"/>
              </a:rPr>
              <a:t>70%</a:t>
            </a:r>
          </a:p>
          <a:p>
            <a:pPr marL="342900" lvl="0" indent="-342900">
              <a:lnSpc>
                <a:spcPct val="200000"/>
              </a:lnSpc>
              <a:buFont typeface="Times New Roman" panose="02020603050405020304" pitchFamily="18" charset="0"/>
              <a:buChar char="-"/>
            </a:pPr>
            <a:r>
              <a:rPr lang="en-US" smtClean="0">
                <a:latin typeface="Times New Roman" panose="02020603050405020304" pitchFamily="18" charset="0"/>
                <a:ea typeface="Calibri" panose="020F0502020204030204" pitchFamily="34" charset="0"/>
                <a:cs typeface="Times New Roman" panose="02020603050405020304" pitchFamily="18" charset="0"/>
              </a:rPr>
              <a:t>Thái độ làm việc tốt. Nhưng kỹ năng của nhóm còn thiếu sót nhiều.</a:t>
            </a:r>
          </a:p>
          <a:p>
            <a:pPr marL="285750" lvl="0" indent="-285750">
              <a:lnSpc>
                <a:spcPct val="200000"/>
              </a:lnSpc>
              <a:buFont typeface="Wingdings" panose="05000000000000000000" pitchFamily="2" charset="2"/>
              <a:buChar char="v"/>
            </a:pPr>
            <a:r>
              <a:rPr lang="en-US" b="1" smtClean="0">
                <a:latin typeface="Times New Roman" panose="02020603050405020304" pitchFamily="18" charset="0"/>
                <a:ea typeface="Calibri" panose="020F0502020204030204" pitchFamily="34" charset="0"/>
                <a:cs typeface="Times New Roman" panose="02020603050405020304" pitchFamily="18" charset="0"/>
              </a:rPr>
              <a:t>Độ hài lòng về sản phẩm</a:t>
            </a:r>
            <a:r>
              <a:rPr lang="en-US" smtClean="0">
                <a:latin typeface="Times New Roman" panose="02020603050405020304" pitchFamily="18" charset="0"/>
                <a:ea typeface="Calibri" panose="020F0502020204030204" pitchFamily="34" charset="0"/>
                <a:cs typeface="Times New Roman" panose="02020603050405020304" pitchFamily="18" charset="0"/>
              </a:rPr>
              <a:t>: </a:t>
            </a:r>
            <a:r>
              <a:rPr lang="en-US" b="1" i="1" smtClean="0">
                <a:latin typeface="Times New Roman" panose="02020603050405020304" pitchFamily="18" charset="0"/>
                <a:ea typeface="Calibri" panose="020F0502020204030204" pitchFamily="34" charset="0"/>
                <a:cs typeface="Times New Roman" panose="02020603050405020304" pitchFamily="18" charset="0"/>
              </a:rPr>
              <a:t>80%</a:t>
            </a:r>
            <a:r>
              <a:rPr lang="en-US" i="1" smtClean="0">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nSpc>
                <a:spcPct val="200000"/>
              </a:lnSpc>
              <a:spcAft>
                <a:spcPts val="800"/>
              </a:spcAft>
              <a:buFont typeface="Times New Roman" panose="02020603050405020304" pitchFamily="18" charset="0"/>
              <a:buChar char="-"/>
            </a:pPr>
            <a:r>
              <a:rPr lang="en-US" smtClean="0">
                <a:latin typeface="Times New Roman" panose="02020603050405020304" pitchFamily="18" charset="0"/>
                <a:ea typeface="Calibri" panose="020F0502020204030204" pitchFamily="34" charset="0"/>
                <a:cs typeface="Times New Roman" panose="02020603050405020304" pitchFamily="18" charset="0"/>
              </a:rPr>
              <a:t>Thực tế triển khai một quy trình thiết kế website làm việc theo teamwork cho Team Sonar đã gặp một số khó khăn nhất định khiến cho sản phẩm còn một số chỗ thiếu sót so với kế hoạch triển khai ban đầu.</a:t>
            </a:r>
            <a:endParaRPr lang="en-US">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171006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1000"/>
                                        <p:tgtEl>
                                          <p:spTgt spid="5">
                                            <p:txEl>
                                              <p:pRg st="1" end="1"/>
                                            </p:txEl>
                                          </p:spTgt>
                                        </p:tgtEl>
                                      </p:cBhvr>
                                    </p:animEffect>
                                    <p:anim calcmode="lin" valueType="num">
                                      <p:cBhvr>
                                        <p:cTn id="14"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 calcmode="lin" valueType="num">
                                      <p:cBhvr additive="base">
                                        <p:cTn id="20"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1000"/>
                                        <p:tgtEl>
                                          <p:spTgt spid="5">
                                            <p:txEl>
                                              <p:pRg st="3" end="3"/>
                                            </p:txEl>
                                          </p:spTgt>
                                        </p:tgtEl>
                                      </p:cBhvr>
                                    </p:animEffect>
                                    <p:anim calcmode="lin" valueType="num">
                                      <p:cBhvr>
                                        <p:cTn id="27"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98"/>
          <p:cNvSpPr txBox="1">
            <a:spLocks/>
          </p:cNvSpPr>
          <p:nvPr/>
        </p:nvSpPr>
        <p:spPr>
          <a:xfrm>
            <a:off x="2116477" y="0"/>
            <a:ext cx="3935002" cy="53430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198A9"/>
              </a:buClr>
              <a:buFont typeface="Arvo"/>
              <a:buNone/>
              <a:defRPr sz="1400" b="0" i="0" u="none" strike="noStrike" cap="none">
                <a:solidFill>
                  <a:srgbClr val="7198A9"/>
                </a:solidFill>
                <a:latin typeface="Arvo"/>
                <a:ea typeface="Arvo"/>
                <a:cs typeface="Arvo"/>
                <a:sym typeface="Arvo"/>
                <a:rtl val="0"/>
              </a:defRPr>
            </a:lvl1pPr>
            <a:lvl2pPr lvl="1">
              <a:spcBef>
                <a:spcPts val="0"/>
              </a:spcBef>
              <a:buClr>
                <a:srgbClr val="7198A9"/>
              </a:buClr>
              <a:buFont typeface="Arvo"/>
              <a:buNone/>
              <a:defRPr>
                <a:solidFill>
                  <a:srgbClr val="7198A9"/>
                </a:solidFill>
                <a:latin typeface="Arvo"/>
                <a:ea typeface="Arvo"/>
                <a:cs typeface="Arvo"/>
                <a:sym typeface="Arvo"/>
              </a:defRPr>
            </a:lvl2pPr>
            <a:lvl3pPr lvl="2">
              <a:spcBef>
                <a:spcPts val="0"/>
              </a:spcBef>
              <a:buClr>
                <a:srgbClr val="7198A9"/>
              </a:buClr>
              <a:buFont typeface="Arvo"/>
              <a:buNone/>
              <a:defRPr>
                <a:solidFill>
                  <a:srgbClr val="7198A9"/>
                </a:solidFill>
                <a:latin typeface="Arvo"/>
                <a:ea typeface="Arvo"/>
                <a:cs typeface="Arvo"/>
                <a:sym typeface="Arvo"/>
              </a:defRPr>
            </a:lvl3pPr>
            <a:lvl4pPr lvl="3">
              <a:spcBef>
                <a:spcPts val="0"/>
              </a:spcBef>
              <a:buClr>
                <a:srgbClr val="7198A9"/>
              </a:buClr>
              <a:buFont typeface="Arvo"/>
              <a:buNone/>
              <a:defRPr>
                <a:solidFill>
                  <a:srgbClr val="7198A9"/>
                </a:solidFill>
                <a:latin typeface="Arvo"/>
                <a:ea typeface="Arvo"/>
                <a:cs typeface="Arvo"/>
                <a:sym typeface="Arvo"/>
              </a:defRPr>
            </a:lvl4pPr>
            <a:lvl5pPr lvl="4">
              <a:spcBef>
                <a:spcPts val="0"/>
              </a:spcBef>
              <a:buClr>
                <a:srgbClr val="7198A9"/>
              </a:buClr>
              <a:buFont typeface="Arvo"/>
              <a:buNone/>
              <a:defRPr>
                <a:solidFill>
                  <a:srgbClr val="7198A9"/>
                </a:solidFill>
                <a:latin typeface="Arvo"/>
                <a:ea typeface="Arvo"/>
                <a:cs typeface="Arvo"/>
                <a:sym typeface="Arvo"/>
              </a:defRPr>
            </a:lvl5pPr>
            <a:lvl6pPr lvl="5">
              <a:spcBef>
                <a:spcPts val="0"/>
              </a:spcBef>
              <a:buClr>
                <a:srgbClr val="7198A9"/>
              </a:buClr>
              <a:buFont typeface="Arvo"/>
              <a:buNone/>
              <a:defRPr>
                <a:solidFill>
                  <a:srgbClr val="7198A9"/>
                </a:solidFill>
                <a:latin typeface="Arvo"/>
                <a:ea typeface="Arvo"/>
                <a:cs typeface="Arvo"/>
                <a:sym typeface="Arvo"/>
              </a:defRPr>
            </a:lvl6pPr>
            <a:lvl7pPr lvl="6">
              <a:spcBef>
                <a:spcPts val="0"/>
              </a:spcBef>
              <a:buClr>
                <a:srgbClr val="7198A9"/>
              </a:buClr>
              <a:buFont typeface="Arvo"/>
              <a:buNone/>
              <a:defRPr>
                <a:solidFill>
                  <a:srgbClr val="7198A9"/>
                </a:solidFill>
                <a:latin typeface="Arvo"/>
                <a:ea typeface="Arvo"/>
                <a:cs typeface="Arvo"/>
                <a:sym typeface="Arvo"/>
              </a:defRPr>
            </a:lvl7pPr>
            <a:lvl8pPr lvl="7">
              <a:spcBef>
                <a:spcPts val="0"/>
              </a:spcBef>
              <a:buClr>
                <a:srgbClr val="7198A9"/>
              </a:buClr>
              <a:buFont typeface="Arvo"/>
              <a:buNone/>
              <a:defRPr>
                <a:solidFill>
                  <a:srgbClr val="7198A9"/>
                </a:solidFill>
                <a:latin typeface="Arvo"/>
                <a:ea typeface="Arvo"/>
                <a:cs typeface="Arvo"/>
                <a:sym typeface="Arvo"/>
              </a:defRPr>
            </a:lvl8pPr>
            <a:lvl9pPr lvl="8">
              <a:spcBef>
                <a:spcPts val="0"/>
              </a:spcBef>
              <a:buClr>
                <a:srgbClr val="7198A9"/>
              </a:buClr>
              <a:buFont typeface="Arvo"/>
              <a:buNone/>
              <a:defRPr>
                <a:solidFill>
                  <a:srgbClr val="7198A9"/>
                </a:solidFill>
                <a:latin typeface="Arvo"/>
                <a:ea typeface="Arvo"/>
                <a:cs typeface="Arvo"/>
                <a:sym typeface="Arvo"/>
              </a:defRPr>
            </a:lvl9pPr>
          </a:lstStyle>
          <a:p>
            <a:r>
              <a:rPr lang="en" sz="2000" b="1" smtClean="0">
                <a:solidFill>
                  <a:schemeClr val="accent1">
                    <a:lumMod val="60000"/>
                    <a:lumOff val="40000"/>
                  </a:schemeClr>
                </a:solidFill>
                <a:effectLst>
                  <a:outerShdw blurRad="38100" dist="38100" dir="2700000" algn="tl">
                    <a:srgbClr val="000000">
                      <a:alpha val="43137"/>
                    </a:srgbClr>
                  </a:outerShdw>
                </a:effectLst>
                <a:latin typeface="+mj-lt"/>
              </a:rPr>
              <a:t>ĐÁNH GIÁ CÁC THÀNH VIÊN</a:t>
            </a:r>
            <a:endParaRPr lang="en" sz="2000" b="1" dirty="0">
              <a:solidFill>
                <a:schemeClr val="accent1">
                  <a:lumMod val="60000"/>
                  <a:lumOff val="40000"/>
                </a:schemeClr>
              </a:solidFill>
              <a:effectLst>
                <a:outerShdw blurRad="38100" dist="38100" dir="2700000" algn="tl">
                  <a:srgbClr val="000000">
                    <a:alpha val="43137"/>
                  </a:srgbClr>
                </a:outerShdw>
              </a:effectLst>
              <a:latin typeface="+mj-lt"/>
            </a:endParaRPr>
          </a:p>
        </p:txBody>
      </p:sp>
      <p:graphicFrame>
        <p:nvGraphicFramePr>
          <p:cNvPr id="3" name="Table 2"/>
          <p:cNvGraphicFramePr>
            <a:graphicFrameLocks noGrp="1"/>
          </p:cNvGraphicFramePr>
          <p:nvPr>
            <p:extLst>
              <p:ext uri="{D42A27DB-BD31-4B8C-83A1-F6EECF244321}">
                <p14:modId xmlns:p14="http://schemas.microsoft.com/office/powerpoint/2010/main" val="3161421078"/>
              </p:ext>
            </p:extLst>
          </p:nvPr>
        </p:nvGraphicFramePr>
        <p:xfrm>
          <a:off x="1047965" y="873304"/>
          <a:ext cx="6072026" cy="3575404"/>
        </p:xfrm>
        <a:graphic>
          <a:graphicData uri="http://schemas.openxmlformats.org/drawingml/2006/table">
            <a:tbl>
              <a:tblPr firstRow="1" firstCol="1" bandRow="1">
                <a:tableStyleId>{AF9D12E2-CA7E-492E-8489-3082BA34075F}</a:tableStyleId>
              </a:tblPr>
              <a:tblGrid>
                <a:gridCol w="340487">
                  <a:extLst>
                    <a:ext uri="{9D8B030D-6E8A-4147-A177-3AD203B41FA5}">
                      <a16:colId xmlns:a16="http://schemas.microsoft.com/office/drawing/2014/main" val="1183770712"/>
                    </a:ext>
                  </a:extLst>
                </a:gridCol>
                <a:gridCol w="1645689">
                  <a:extLst>
                    <a:ext uri="{9D8B030D-6E8A-4147-A177-3AD203B41FA5}">
                      <a16:colId xmlns:a16="http://schemas.microsoft.com/office/drawing/2014/main" val="2364059229"/>
                    </a:ext>
                  </a:extLst>
                </a:gridCol>
                <a:gridCol w="4085850">
                  <a:extLst>
                    <a:ext uri="{9D8B030D-6E8A-4147-A177-3AD203B41FA5}">
                      <a16:colId xmlns:a16="http://schemas.microsoft.com/office/drawing/2014/main" val="2588411551"/>
                    </a:ext>
                  </a:extLst>
                </a:gridCol>
              </a:tblGrid>
              <a:tr h="299861">
                <a:tc>
                  <a:txBody>
                    <a:bodyPr/>
                    <a:lstStyle/>
                    <a:p>
                      <a:pPr marL="0" marR="0" algn="ctr">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TT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6147" marR="46147" marT="0" marB="0" anchor="ctr"/>
                </a:tc>
                <a:tc>
                  <a:txBody>
                    <a:bodyPr/>
                    <a:lstStyle/>
                    <a:p>
                      <a:pPr marL="0" marR="0" algn="ctr">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Người thực hiện</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6147" marR="46147" marT="0" marB="0" anchor="ctr"/>
                </a:tc>
                <a:tc>
                  <a:txBody>
                    <a:bodyPr/>
                    <a:lstStyle/>
                    <a:p>
                      <a:pPr marL="0" marR="0" algn="ctr">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Đánh giá mức độ tham gia</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6147" marR="46147" marT="0" marB="0" anchor="ctr"/>
                </a:tc>
                <a:extLst>
                  <a:ext uri="{0D108BD9-81ED-4DB2-BD59-A6C34878D82A}">
                    <a16:rowId xmlns:a16="http://schemas.microsoft.com/office/drawing/2014/main" val="1082477430"/>
                  </a:ext>
                </a:extLst>
              </a:tr>
              <a:tr h="467935">
                <a:tc>
                  <a:txBody>
                    <a:bodyPr/>
                    <a:lstStyle/>
                    <a:p>
                      <a:pPr marL="0" marR="0" algn="ctr">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1</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6147" marR="46147" marT="0" marB="0" anchor="ctr"/>
                </a:tc>
                <a:tc>
                  <a:txBody>
                    <a:bodyPr/>
                    <a:lstStyle/>
                    <a:p>
                      <a:pPr marL="0" marR="0">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Lê Văn Hợp</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6147" marR="46147" marT="0" marB="0" anchor="ctr"/>
                </a:tc>
                <a:tc>
                  <a:txBody>
                    <a:bodyPr/>
                    <a:lstStyle/>
                    <a:p>
                      <a:pPr marL="0" marR="0" algn="ctr">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100% - Tổ chức teamwork, tổ chức project, tổ chức công việc, sửa lỗi chính</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6147" marR="46147" marT="0" marB="0" anchor="ctr"/>
                </a:tc>
                <a:extLst>
                  <a:ext uri="{0D108BD9-81ED-4DB2-BD59-A6C34878D82A}">
                    <a16:rowId xmlns:a16="http://schemas.microsoft.com/office/drawing/2014/main" val="54406327"/>
                  </a:ext>
                </a:extLst>
              </a:tr>
              <a:tr h="701902">
                <a:tc>
                  <a:txBody>
                    <a:bodyPr/>
                    <a:lstStyle/>
                    <a:p>
                      <a:pPr marL="0" marR="0" algn="ctr">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2</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6147" marR="46147" marT="0" marB="0" anchor="ctr"/>
                </a:tc>
                <a:tc>
                  <a:txBody>
                    <a:bodyPr/>
                    <a:lstStyle/>
                    <a:p>
                      <a:pPr marL="0" marR="0">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Nguyễn Duy Tính</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6147" marR="46147" marT="0" marB="0" anchor="ctr"/>
                </a:tc>
                <a:tc>
                  <a:txBody>
                    <a:bodyPr/>
                    <a:lstStyle/>
                    <a:p>
                      <a:pPr marL="0" marR="0" algn="ctr">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100% - Kỹ năng khá, trách nhiệm với công việc.</a:t>
                      </a:r>
                    </a:p>
                    <a:p>
                      <a:pPr marL="0" marR="0" algn="ctr">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Tiếp thu nhanh quy trình làm việc. Hoàn thành công việc đúng deadline. Lập trình chính, xây dưng profile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6147" marR="46147" marT="0" marB="0" anchor="ctr"/>
                </a:tc>
                <a:extLst>
                  <a:ext uri="{0D108BD9-81ED-4DB2-BD59-A6C34878D82A}">
                    <a16:rowId xmlns:a16="http://schemas.microsoft.com/office/drawing/2014/main" val="807725097"/>
                  </a:ext>
                </a:extLst>
              </a:tr>
              <a:tr h="701902">
                <a:tc>
                  <a:txBody>
                    <a:bodyPr/>
                    <a:lstStyle/>
                    <a:p>
                      <a:pPr marL="0" marR="0" algn="ctr">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6147" marR="46147" marT="0" marB="0" anchor="ctr"/>
                </a:tc>
                <a:tc>
                  <a:txBody>
                    <a:bodyPr/>
                    <a:lstStyle/>
                    <a:p>
                      <a:pPr marL="0" marR="0">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Võ Đăng Ánh</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6147" marR="46147" marT="0" marB="0" anchor="ctr"/>
                </a:tc>
                <a:tc>
                  <a:txBody>
                    <a:bodyPr/>
                    <a:lstStyle/>
                    <a:p>
                      <a:pPr marL="0" marR="0" algn="ctr">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100% - Kỹ năng khá tốt, trách nhiệm với công việc. </a:t>
                      </a:r>
                    </a:p>
                    <a:p>
                      <a:pPr marL="0" marR="0" algn="ctr">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Lập trình chính, Tổ chức nội dung</a:t>
                      </a:r>
                    </a:p>
                    <a:p>
                      <a:pPr marL="0" marR="0" algn="ctr">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Tuy nhiên deadline 1 số task công việc còn chậm.</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6147" marR="46147" marT="0" marB="0" anchor="ctr"/>
                </a:tc>
                <a:extLst>
                  <a:ext uri="{0D108BD9-81ED-4DB2-BD59-A6C34878D82A}">
                    <a16:rowId xmlns:a16="http://schemas.microsoft.com/office/drawing/2014/main" val="1727100576"/>
                  </a:ext>
                </a:extLst>
              </a:tr>
              <a:tr h="701902">
                <a:tc>
                  <a:txBody>
                    <a:bodyPr/>
                    <a:lstStyle/>
                    <a:p>
                      <a:pPr marL="0" marR="0" algn="ctr">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4</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6147" marR="46147" marT="0" marB="0" anchor="ctr"/>
                </a:tc>
                <a:tc>
                  <a:txBody>
                    <a:bodyPr/>
                    <a:lstStyle/>
                    <a:p>
                      <a:pPr marL="0" marR="0">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Ngô Văn Hải</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6147" marR="46147" marT="0" marB="0" anchor="ctr"/>
                </a:tc>
                <a:tc>
                  <a:txBody>
                    <a:bodyPr/>
                    <a:lstStyle/>
                    <a:p>
                      <a:pPr marL="0" marR="0" algn="ctr">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80% - Kỹ năng lập trình còn thiếu. Kiểm thử chính. </a:t>
                      </a:r>
                    </a:p>
                    <a:p>
                      <a:pPr marL="0" marR="0" algn="ctr">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Thiết kế, xử lý hình ảnh</a:t>
                      </a:r>
                    </a:p>
                    <a:p>
                      <a:pPr marL="0" marR="0" algn="ctr">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Deadline công việc còn chậm</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6147" marR="46147" marT="0" marB="0" anchor="ctr"/>
                </a:tc>
                <a:extLst>
                  <a:ext uri="{0D108BD9-81ED-4DB2-BD59-A6C34878D82A}">
                    <a16:rowId xmlns:a16="http://schemas.microsoft.com/office/drawing/2014/main" val="2661234073"/>
                  </a:ext>
                </a:extLst>
              </a:tr>
              <a:tr h="701902">
                <a:tc>
                  <a:txBody>
                    <a:bodyPr/>
                    <a:lstStyle/>
                    <a:p>
                      <a:pPr marL="0" marR="0" algn="ctr">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5</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6147" marR="46147" marT="0" marB="0" anchor="ctr"/>
                </a:tc>
                <a:tc>
                  <a:txBody>
                    <a:bodyPr/>
                    <a:lstStyle/>
                    <a:p>
                      <a:pPr marL="0" marR="0">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Nguyễn Minh Kiều</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6147" marR="46147" marT="0" marB="0" anchor="ctr"/>
                </a:tc>
                <a:tc>
                  <a:txBody>
                    <a:bodyPr/>
                    <a:lstStyle/>
                    <a:p>
                      <a:pPr marL="0" marR="0" algn="ctr">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80% - Kỹ năng thiết kế còn thiếu. </a:t>
                      </a:r>
                    </a:p>
                    <a:p>
                      <a:pPr marL="0" marR="0" algn="ctr">
                        <a:lnSpc>
                          <a:spcPct val="107000"/>
                        </a:lnSpc>
                        <a:spcBef>
                          <a:spcPts val="0"/>
                        </a:spcBef>
                        <a:spcAft>
                          <a:spcPts val="0"/>
                        </a:spcAft>
                      </a:pPr>
                      <a:r>
                        <a:rPr lang="en-US" sz="1400">
                          <a:effectLst/>
                          <a:latin typeface="Times New Roman" panose="02020603050405020304" pitchFamily="18" charset="0"/>
                          <a:cs typeface="Times New Roman" panose="02020603050405020304" pitchFamily="18" charset="0"/>
                        </a:rPr>
                        <a:t>Tham gia quá trình phát triển nội dung và triển khai website lên Internet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6147" marR="46147" marT="0" marB="0" anchor="ctr"/>
                </a:tc>
                <a:extLst>
                  <a:ext uri="{0D108BD9-81ED-4DB2-BD59-A6C34878D82A}">
                    <a16:rowId xmlns:a16="http://schemas.microsoft.com/office/drawing/2014/main" val="1924902300"/>
                  </a:ext>
                </a:extLst>
              </a:tr>
            </a:tbl>
          </a:graphicData>
        </a:graphic>
      </p:graphicFrame>
    </p:spTree>
    <p:extLst>
      <p:ext uri="{BB962C8B-B14F-4D97-AF65-F5344CB8AC3E}">
        <p14:creationId xmlns:p14="http://schemas.microsoft.com/office/powerpoint/2010/main" val="3331365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98"/>
          <p:cNvSpPr txBox="1">
            <a:spLocks/>
          </p:cNvSpPr>
          <p:nvPr/>
        </p:nvSpPr>
        <p:spPr>
          <a:xfrm>
            <a:off x="1582220" y="462337"/>
            <a:ext cx="4602823" cy="53430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198A9"/>
              </a:buClr>
              <a:buFont typeface="Arvo"/>
              <a:buNone/>
              <a:defRPr sz="1400" b="0" i="0" u="none" strike="noStrike" cap="none">
                <a:solidFill>
                  <a:srgbClr val="7198A9"/>
                </a:solidFill>
                <a:latin typeface="Arvo"/>
                <a:ea typeface="Arvo"/>
                <a:cs typeface="Arvo"/>
                <a:sym typeface="Arvo"/>
                <a:rtl val="0"/>
              </a:defRPr>
            </a:lvl1pPr>
            <a:lvl2pPr lvl="1">
              <a:spcBef>
                <a:spcPts val="0"/>
              </a:spcBef>
              <a:buClr>
                <a:srgbClr val="7198A9"/>
              </a:buClr>
              <a:buFont typeface="Arvo"/>
              <a:buNone/>
              <a:defRPr>
                <a:solidFill>
                  <a:srgbClr val="7198A9"/>
                </a:solidFill>
                <a:latin typeface="Arvo"/>
                <a:ea typeface="Arvo"/>
                <a:cs typeface="Arvo"/>
                <a:sym typeface="Arvo"/>
              </a:defRPr>
            </a:lvl2pPr>
            <a:lvl3pPr lvl="2">
              <a:spcBef>
                <a:spcPts val="0"/>
              </a:spcBef>
              <a:buClr>
                <a:srgbClr val="7198A9"/>
              </a:buClr>
              <a:buFont typeface="Arvo"/>
              <a:buNone/>
              <a:defRPr>
                <a:solidFill>
                  <a:srgbClr val="7198A9"/>
                </a:solidFill>
                <a:latin typeface="Arvo"/>
                <a:ea typeface="Arvo"/>
                <a:cs typeface="Arvo"/>
                <a:sym typeface="Arvo"/>
              </a:defRPr>
            </a:lvl3pPr>
            <a:lvl4pPr lvl="3">
              <a:spcBef>
                <a:spcPts val="0"/>
              </a:spcBef>
              <a:buClr>
                <a:srgbClr val="7198A9"/>
              </a:buClr>
              <a:buFont typeface="Arvo"/>
              <a:buNone/>
              <a:defRPr>
                <a:solidFill>
                  <a:srgbClr val="7198A9"/>
                </a:solidFill>
                <a:latin typeface="Arvo"/>
                <a:ea typeface="Arvo"/>
                <a:cs typeface="Arvo"/>
                <a:sym typeface="Arvo"/>
              </a:defRPr>
            </a:lvl4pPr>
            <a:lvl5pPr lvl="4">
              <a:spcBef>
                <a:spcPts val="0"/>
              </a:spcBef>
              <a:buClr>
                <a:srgbClr val="7198A9"/>
              </a:buClr>
              <a:buFont typeface="Arvo"/>
              <a:buNone/>
              <a:defRPr>
                <a:solidFill>
                  <a:srgbClr val="7198A9"/>
                </a:solidFill>
                <a:latin typeface="Arvo"/>
                <a:ea typeface="Arvo"/>
                <a:cs typeface="Arvo"/>
                <a:sym typeface="Arvo"/>
              </a:defRPr>
            </a:lvl5pPr>
            <a:lvl6pPr lvl="5">
              <a:spcBef>
                <a:spcPts val="0"/>
              </a:spcBef>
              <a:buClr>
                <a:srgbClr val="7198A9"/>
              </a:buClr>
              <a:buFont typeface="Arvo"/>
              <a:buNone/>
              <a:defRPr>
                <a:solidFill>
                  <a:srgbClr val="7198A9"/>
                </a:solidFill>
                <a:latin typeface="Arvo"/>
                <a:ea typeface="Arvo"/>
                <a:cs typeface="Arvo"/>
                <a:sym typeface="Arvo"/>
              </a:defRPr>
            </a:lvl6pPr>
            <a:lvl7pPr lvl="6">
              <a:spcBef>
                <a:spcPts val="0"/>
              </a:spcBef>
              <a:buClr>
                <a:srgbClr val="7198A9"/>
              </a:buClr>
              <a:buFont typeface="Arvo"/>
              <a:buNone/>
              <a:defRPr>
                <a:solidFill>
                  <a:srgbClr val="7198A9"/>
                </a:solidFill>
                <a:latin typeface="Arvo"/>
                <a:ea typeface="Arvo"/>
                <a:cs typeface="Arvo"/>
                <a:sym typeface="Arvo"/>
              </a:defRPr>
            </a:lvl7pPr>
            <a:lvl8pPr lvl="7">
              <a:spcBef>
                <a:spcPts val="0"/>
              </a:spcBef>
              <a:buClr>
                <a:srgbClr val="7198A9"/>
              </a:buClr>
              <a:buFont typeface="Arvo"/>
              <a:buNone/>
              <a:defRPr>
                <a:solidFill>
                  <a:srgbClr val="7198A9"/>
                </a:solidFill>
                <a:latin typeface="Arvo"/>
                <a:ea typeface="Arvo"/>
                <a:cs typeface="Arvo"/>
                <a:sym typeface="Arvo"/>
              </a:defRPr>
            </a:lvl8pPr>
            <a:lvl9pPr lvl="8">
              <a:spcBef>
                <a:spcPts val="0"/>
              </a:spcBef>
              <a:buClr>
                <a:srgbClr val="7198A9"/>
              </a:buClr>
              <a:buFont typeface="Arvo"/>
              <a:buNone/>
              <a:defRPr>
                <a:solidFill>
                  <a:srgbClr val="7198A9"/>
                </a:solidFill>
                <a:latin typeface="Arvo"/>
                <a:ea typeface="Arvo"/>
                <a:cs typeface="Arvo"/>
                <a:sym typeface="Arvo"/>
              </a:defRPr>
            </a:lvl9pPr>
          </a:lstStyle>
          <a:p>
            <a:pPr algn="ctr"/>
            <a:r>
              <a:rPr lang="en" sz="2000" b="1" smtClean="0">
                <a:solidFill>
                  <a:schemeClr val="accent1">
                    <a:lumMod val="60000"/>
                    <a:lumOff val="40000"/>
                  </a:schemeClr>
                </a:solidFill>
                <a:effectLst>
                  <a:outerShdw blurRad="38100" dist="38100" dir="2700000" algn="tl">
                    <a:srgbClr val="000000">
                      <a:alpha val="43137"/>
                    </a:srgbClr>
                  </a:outerShdw>
                </a:effectLst>
                <a:latin typeface="+mj-lt"/>
              </a:rPr>
              <a:t>MỤC TIÊU ĐẠT ĐƯỢC </a:t>
            </a:r>
          </a:p>
          <a:p>
            <a:pPr algn="ctr"/>
            <a:r>
              <a:rPr lang="en" sz="2000" b="1" smtClean="0">
                <a:solidFill>
                  <a:schemeClr val="accent1">
                    <a:lumMod val="60000"/>
                    <a:lumOff val="40000"/>
                  </a:schemeClr>
                </a:solidFill>
                <a:effectLst>
                  <a:outerShdw blurRad="38100" dist="38100" dir="2700000" algn="tl">
                    <a:srgbClr val="000000">
                      <a:alpha val="43137"/>
                    </a:srgbClr>
                  </a:outerShdw>
                </a:effectLst>
                <a:latin typeface="+mj-lt"/>
              </a:rPr>
              <a:t>SAU KHI HOÀN THÀNH PROJECT</a:t>
            </a:r>
            <a:endParaRPr lang="en" sz="2000" b="1" dirty="0">
              <a:solidFill>
                <a:schemeClr val="accent1">
                  <a:lumMod val="60000"/>
                  <a:lumOff val="40000"/>
                </a:schemeClr>
              </a:solidFill>
              <a:effectLst>
                <a:outerShdw blurRad="38100" dist="38100" dir="2700000" algn="tl">
                  <a:srgbClr val="000000">
                    <a:alpha val="43137"/>
                  </a:srgbClr>
                </a:outerShdw>
              </a:effectLst>
              <a:latin typeface="+mj-lt"/>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3312428" y="2486347"/>
            <a:ext cx="3961675" cy="2657154"/>
          </a:xfrm>
          <a:prstGeom prst="rect">
            <a:avLst/>
          </a:prstGeom>
        </p:spPr>
      </p:pic>
      <p:sp>
        <p:nvSpPr>
          <p:cNvPr id="4" name="Rectangle 3"/>
          <p:cNvSpPr/>
          <p:nvPr/>
        </p:nvSpPr>
        <p:spPr>
          <a:xfrm>
            <a:off x="154112" y="996638"/>
            <a:ext cx="4572000" cy="1894814"/>
          </a:xfrm>
          <a:prstGeom prst="rect">
            <a:avLst/>
          </a:prstGeom>
        </p:spPr>
        <p:txBody>
          <a:bodyPr>
            <a:spAutoFit/>
          </a:bodyPr>
          <a:lstStyle/>
          <a:p>
            <a:pPr marL="342900" lvl="0" indent="-342900">
              <a:lnSpc>
                <a:spcPct val="107000"/>
              </a:lnSpc>
              <a:buFont typeface="Wingdings" panose="05000000000000000000" pitchFamily="2" charset="2"/>
              <a:buChar char="Ø"/>
            </a:pPr>
            <a:r>
              <a:rPr lang="en-US" i="1">
                <a:latin typeface="Times New Roman" panose="02020603050405020304" pitchFamily="18" charset="0"/>
                <a:ea typeface="Calibri" panose="020F0502020204030204" pitchFamily="34" charset="0"/>
                <a:cs typeface="Times New Roman" panose="02020603050405020304" pitchFamily="18" charset="0"/>
              </a:rPr>
              <a:t>Phát triển các kỹ năng mềm, kỹ năng làm việc như giao tiếp, phân tích đóng góp ý kiến, hợp tác với nhau trong đội ngũ.</a:t>
            </a:r>
            <a:endParaRPr lang="en-US" sz="1200" i="1">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Ø"/>
            </a:pPr>
            <a:r>
              <a:rPr lang="en-US" i="1">
                <a:latin typeface="Times New Roman" panose="02020603050405020304" pitchFamily="18" charset="0"/>
                <a:ea typeface="Calibri" panose="020F0502020204030204" pitchFamily="34" charset="0"/>
                <a:cs typeface="Times New Roman" panose="02020603050405020304" pitchFamily="18" charset="0"/>
              </a:rPr>
              <a:t>Thông qua project làm việc teamwork thực tế. Team được tiếp xúc với quy trình thiết kế và phát triển website. Sử dụng các công cụ hỗ trợ làm việc teamwork mà trong nhà trường không dạy bạn. </a:t>
            </a:r>
            <a:endParaRPr lang="en-US" sz="1200" i="1">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Times New Roman" panose="02020603050405020304" pitchFamily="18" charset="0"/>
              <a:buChar char="-"/>
            </a:pPr>
            <a:endParaRPr lang="en-US" sz="1200" i="1">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640337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style.rotation</p:attrName>
                                        </p:attrNameLst>
                                      </p:cBhvr>
                                      <p:tavLst>
                                        <p:tav tm="0">
                                          <p:val>
                                            <p:fltVal val="90"/>
                                          </p:val>
                                        </p:tav>
                                        <p:tav tm="100000">
                                          <p:val>
                                            <p:fltVal val="0"/>
                                          </p:val>
                                        </p:tav>
                                      </p:tavLst>
                                    </p:anim>
                                    <p:animEffect transition="in" filter="fade">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ctrTitle"/>
          </p:nvPr>
        </p:nvSpPr>
        <p:spPr>
          <a:xfrm>
            <a:off x="2014575" y="1768282"/>
            <a:ext cx="5114700" cy="1159799"/>
          </a:xfrm>
          <a:prstGeom prst="rect">
            <a:avLst/>
          </a:prstGeom>
        </p:spPr>
        <p:txBody>
          <a:bodyPr lIns="91425" tIns="91425" rIns="91425" bIns="91425" anchor="b"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rtl="0">
              <a:spcBef>
                <a:spcPts val="0"/>
              </a:spcBef>
              <a:buNone/>
            </a:pPr>
            <a:r>
              <a:rPr lang="vi-VN" sz="2800" b="1" cap="all" dirty="0" smtClean="0">
                <a:ln w="0">
                  <a:solidFill>
                    <a:schemeClr val="bg1">
                      <a:lumMod val="75000"/>
                    </a:schemeClr>
                  </a:solidFill>
                </a:ln>
                <a:solidFill>
                  <a:srgbClr val="92D050"/>
                </a:solidFill>
                <a:effectLst>
                  <a:reflection blurRad="12700" stA="50000" endPos="50000" dist="5000" dir="5400000" sy="-100000" rotWithShape="0"/>
                </a:effectLst>
                <a:latin typeface="+mj-lt"/>
              </a:rPr>
              <a:t>TEAM SONAR</a:t>
            </a:r>
            <a:br>
              <a:rPr lang="vi-VN" sz="2800" b="1" cap="all" dirty="0" smtClean="0">
                <a:ln w="0">
                  <a:solidFill>
                    <a:schemeClr val="bg1">
                      <a:lumMod val="75000"/>
                    </a:schemeClr>
                  </a:solidFill>
                </a:ln>
                <a:solidFill>
                  <a:srgbClr val="92D050"/>
                </a:solidFill>
                <a:effectLst>
                  <a:reflection blurRad="12700" stA="50000" endPos="50000" dist="5000" dir="5400000" sy="-100000" rotWithShape="0"/>
                </a:effectLst>
                <a:latin typeface="+mj-lt"/>
              </a:rPr>
            </a:br>
            <a:r>
              <a:rPr lang="vi-VN" sz="2800" b="1" cap="all" dirty="0" smtClean="0">
                <a:ln w="0">
                  <a:solidFill>
                    <a:schemeClr val="bg1">
                      <a:lumMod val="75000"/>
                    </a:schemeClr>
                  </a:solidFill>
                </a:ln>
                <a:solidFill>
                  <a:srgbClr val="92D050"/>
                </a:solidFill>
                <a:effectLst>
                  <a:reflection blurRad="12700" stA="50000" endPos="50000" dist="5000" dir="5400000" sy="-100000" rotWithShape="0"/>
                </a:effectLst>
                <a:latin typeface="+mj-lt"/>
              </a:rPr>
              <a:t>XIN CHÂN THÀNH CẢM ƠN</a:t>
            </a:r>
            <a:endParaRPr lang="en" sz="2800" b="1" cap="all" dirty="0">
              <a:ln w="0">
                <a:solidFill>
                  <a:schemeClr val="bg1">
                    <a:lumMod val="75000"/>
                  </a:schemeClr>
                </a:solidFill>
              </a:ln>
              <a:solidFill>
                <a:srgbClr val="92D050"/>
              </a:solidFill>
              <a:effectLst>
                <a:reflection blurRad="12700" stA="50000" endPos="50000" dist="5000" dir="5400000" sy="-100000" rotWithShape="0"/>
              </a:effectLst>
              <a:latin typeface="+mj-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81"/>
        <p:cNvGrpSpPr/>
        <p:nvPr/>
      </p:nvGrpSpPr>
      <p:grpSpPr>
        <a:xfrm>
          <a:off x="0" y="0"/>
          <a:ext cx="0" cy="0"/>
          <a:chOff x="0" y="0"/>
          <a:chExt cx="0" cy="0"/>
        </a:xfrm>
      </p:grpSpPr>
      <p:grpSp>
        <p:nvGrpSpPr>
          <p:cNvPr id="482" name="Shape 482"/>
          <p:cNvGrpSpPr/>
          <p:nvPr/>
        </p:nvGrpSpPr>
        <p:grpSpPr>
          <a:xfrm>
            <a:off x="1902094" y="501665"/>
            <a:ext cx="318995" cy="416107"/>
            <a:chOff x="590250" y="244200"/>
            <a:chExt cx="407975" cy="532175"/>
          </a:xfrm>
        </p:grpSpPr>
        <p:sp>
          <p:nvSpPr>
            <p:cNvPr id="483" name="Shape 483"/>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4" name="Shape 484"/>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5" name="Shape 485"/>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6" name="Shape 486"/>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7" name="Shape 487"/>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8" name="Shape 488"/>
            <p:cNvSpPr/>
            <p:nvPr/>
          </p:nvSpPr>
          <p:spPr>
            <a:xfrm>
              <a:off x="649925" y="590050"/>
              <a:ext cx="133975" cy="25"/>
            </a:xfrm>
            <a:custGeom>
              <a:avLst/>
              <a:gdLst/>
              <a:ahLst/>
              <a:cxnLst/>
              <a:rect l="0" t="0" r="0" b="0"/>
              <a:pathLst>
                <a:path w="5359" h="1" fill="none" extrusionOk="0">
                  <a:moveTo>
                    <a:pt x="5358" y="0"/>
                  </a:moveTo>
                  <a:lnTo>
                    <a:pt x="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9" name="Shape 489"/>
            <p:cNvSpPr/>
            <p:nvPr/>
          </p:nvSpPr>
          <p:spPr>
            <a:xfrm>
              <a:off x="649925" y="534625"/>
              <a:ext cx="255750" cy="25"/>
            </a:xfrm>
            <a:custGeom>
              <a:avLst/>
              <a:gdLst/>
              <a:ahLst/>
              <a:cxnLst/>
              <a:rect l="0" t="0" r="0" b="0"/>
              <a:pathLst>
                <a:path w="10230" h="1" fill="none" extrusionOk="0">
                  <a:moveTo>
                    <a:pt x="10229" y="1"/>
                  </a:move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0" name="Shape 490"/>
            <p:cNvSpPr/>
            <p:nvPr/>
          </p:nvSpPr>
          <p:spPr>
            <a:xfrm>
              <a:off x="649925" y="479825"/>
              <a:ext cx="255750" cy="25"/>
            </a:xfrm>
            <a:custGeom>
              <a:avLst/>
              <a:gdLst/>
              <a:ahLst/>
              <a:cxnLst/>
              <a:rect l="0" t="0" r="0" b="0"/>
              <a:pathLst>
                <a:path w="10230" h="1" fill="none" extrusionOk="0">
                  <a:moveTo>
                    <a:pt x="10229" y="1"/>
                  </a:move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1" name="Shape 491"/>
            <p:cNvSpPr/>
            <p:nvPr/>
          </p:nvSpPr>
          <p:spPr>
            <a:xfrm>
              <a:off x="649925" y="424425"/>
              <a:ext cx="255750" cy="25"/>
            </a:xfrm>
            <a:custGeom>
              <a:avLst/>
              <a:gdLst/>
              <a:ahLst/>
              <a:cxnLst/>
              <a:rect l="0" t="0" r="0" b="0"/>
              <a:pathLst>
                <a:path w="10230" h="1" fill="none" extrusionOk="0">
                  <a:moveTo>
                    <a:pt x="10229" y="1"/>
                  </a:move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2" name="Shape 492"/>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3" name="Shape 493"/>
            <p:cNvSpPr/>
            <p:nvPr/>
          </p:nvSpPr>
          <p:spPr>
            <a:xfrm>
              <a:off x="654800" y="244200"/>
              <a:ext cx="25" cy="51175"/>
            </a:xfrm>
            <a:custGeom>
              <a:avLst/>
              <a:gdLst/>
              <a:ahLst/>
              <a:cxnLst/>
              <a:rect l="0" t="0" r="0" b="0"/>
              <a:pathLst>
                <a:path w="1" h="2047" fill="none" extrusionOk="0">
                  <a:moveTo>
                    <a:pt x="0" y="1"/>
                  </a:moveTo>
                  <a:lnTo>
                    <a:pt x="0" y="2046"/>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4" name="Shape 494"/>
            <p:cNvSpPr/>
            <p:nvPr/>
          </p:nvSpPr>
          <p:spPr>
            <a:xfrm>
              <a:off x="737600" y="244200"/>
              <a:ext cx="25" cy="51175"/>
            </a:xfrm>
            <a:custGeom>
              <a:avLst/>
              <a:gdLst/>
              <a:ahLst/>
              <a:cxnLst/>
              <a:rect l="0" t="0" r="0" b="0"/>
              <a:pathLst>
                <a:path w="1" h="2047" fill="none" extrusionOk="0">
                  <a:moveTo>
                    <a:pt x="1" y="1"/>
                  </a:moveTo>
                  <a:lnTo>
                    <a:pt x="1" y="2046"/>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5" name="Shape 495"/>
            <p:cNvSpPr/>
            <p:nvPr/>
          </p:nvSpPr>
          <p:spPr>
            <a:xfrm>
              <a:off x="820400" y="244200"/>
              <a:ext cx="25" cy="51175"/>
            </a:xfrm>
            <a:custGeom>
              <a:avLst/>
              <a:gdLst/>
              <a:ahLst/>
              <a:cxnLst/>
              <a:rect l="0" t="0" r="0" b="0"/>
              <a:pathLst>
                <a:path w="1" h="2047" fill="none" extrusionOk="0">
                  <a:moveTo>
                    <a:pt x="1" y="1"/>
                  </a:moveTo>
                  <a:lnTo>
                    <a:pt x="1" y="2046"/>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6" name="Shape 496"/>
            <p:cNvSpPr/>
            <p:nvPr/>
          </p:nvSpPr>
          <p:spPr>
            <a:xfrm>
              <a:off x="903225" y="244200"/>
              <a:ext cx="25" cy="51175"/>
            </a:xfrm>
            <a:custGeom>
              <a:avLst/>
              <a:gdLst/>
              <a:ahLst/>
              <a:cxnLst/>
              <a:rect l="0" t="0" r="0" b="0"/>
              <a:pathLst>
                <a:path w="1" h="2047" fill="none" extrusionOk="0">
                  <a:moveTo>
                    <a:pt x="0" y="1"/>
                  </a:moveTo>
                  <a:lnTo>
                    <a:pt x="0" y="2046"/>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97" name="Shape 497"/>
          <p:cNvGrpSpPr/>
          <p:nvPr/>
        </p:nvGrpSpPr>
        <p:grpSpPr>
          <a:xfrm>
            <a:off x="2416252" y="563083"/>
            <a:ext cx="346616" cy="288521"/>
            <a:chOff x="1247825" y="322750"/>
            <a:chExt cx="443300" cy="369000"/>
          </a:xfrm>
        </p:grpSpPr>
        <p:sp>
          <p:nvSpPr>
            <p:cNvPr id="498" name="Shape 498"/>
            <p:cNvSpPr/>
            <p:nvPr/>
          </p:nvSpPr>
          <p:spPr>
            <a:xfrm>
              <a:off x="1247825" y="322750"/>
              <a:ext cx="443300" cy="369000"/>
            </a:xfrm>
            <a:custGeom>
              <a:avLst/>
              <a:gdLst/>
              <a:ahLst/>
              <a:cxnLst/>
              <a:rect l="0" t="0" r="0" b="0"/>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9" name="Shape 499"/>
            <p:cNvSpPr/>
            <p:nvPr/>
          </p:nvSpPr>
          <p:spPr>
            <a:xfrm>
              <a:off x="1398225" y="386675"/>
              <a:ext cx="142500" cy="25"/>
            </a:xfrm>
            <a:custGeom>
              <a:avLst/>
              <a:gdLst/>
              <a:ahLst/>
              <a:cxnLst/>
              <a:rect l="0" t="0" r="0" b="0"/>
              <a:pathLst>
                <a:path w="5700" h="1" fill="none" extrusionOk="0">
                  <a:moveTo>
                    <a:pt x="5700" y="1"/>
                  </a:moveTo>
                  <a:lnTo>
                    <a:pt x="1"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0" name="Shape 500"/>
            <p:cNvSpPr/>
            <p:nvPr/>
          </p:nvSpPr>
          <p:spPr>
            <a:xfrm>
              <a:off x="1370225" y="450000"/>
              <a:ext cx="198500" cy="197900"/>
            </a:xfrm>
            <a:custGeom>
              <a:avLst/>
              <a:gdLst/>
              <a:ahLst/>
              <a:cxnLst/>
              <a:rect l="0" t="0" r="0" b="0"/>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1" name="Shape 501"/>
            <p:cNvSpPr/>
            <p:nvPr/>
          </p:nvSpPr>
          <p:spPr>
            <a:xfrm>
              <a:off x="1403100" y="482875"/>
              <a:ext cx="132750" cy="132150"/>
            </a:xfrm>
            <a:custGeom>
              <a:avLst/>
              <a:gdLst/>
              <a:ahLst/>
              <a:cxnLst/>
              <a:rect l="0" t="0" r="0" b="0"/>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2" name="Shape 502"/>
            <p:cNvSpPr/>
            <p:nvPr/>
          </p:nvSpPr>
          <p:spPr>
            <a:xfrm>
              <a:off x="1588800" y="435400"/>
              <a:ext cx="66400" cy="43850"/>
            </a:xfrm>
            <a:custGeom>
              <a:avLst/>
              <a:gdLst/>
              <a:ahLst/>
              <a:cxnLst/>
              <a:rect l="0" t="0" r="0" b="0"/>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03" name="Shape 503"/>
          <p:cNvGrpSpPr/>
          <p:nvPr/>
        </p:nvGrpSpPr>
        <p:grpSpPr>
          <a:xfrm>
            <a:off x="2949469" y="561656"/>
            <a:ext cx="331369" cy="291375"/>
            <a:chOff x="1929775" y="320925"/>
            <a:chExt cx="423800" cy="372650"/>
          </a:xfrm>
        </p:grpSpPr>
        <p:sp>
          <p:nvSpPr>
            <p:cNvPr id="504" name="Shape 504"/>
            <p:cNvSpPr/>
            <p:nvPr/>
          </p:nvSpPr>
          <p:spPr>
            <a:xfrm>
              <a:off x="1929775" y="320925"/>
              <a:ext cx="423800" cy="372650"/>
            </a:xfrm>
            <a:custGeom>
              <a:avLst/>
              <a:gdLst/>
              <a:ahLst/>
              <a:cxnLst/>
              <a:rect l="0" t="0" r="0" b="0"/>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5" name="Shape 505"/>
            <p:cNvSpPr/>
            <p:nvPr/>
          </p:nvSpPr>
          <p:spPr>
            <a:xfrm>
              <a:off x="1954125" y="345275"/>
              <a:ext cx="375100" cy="323950"/>
            </a:xfrm>
            <a:custGeom>
              <a:avLst/>
              <a:gdLst/>
              <a:ahLst/>
              <a:cxnLst/>
              <a:rect l="0" t="0" r="0" b="0"/>
              <a:pathLst>
                <a:path w="15004" h="12958" fill="none" extrusionOk="0">
                  <a:moveTo>
                    <a:pt x="15003" y="12957"/>
                  </a:moveTo>
                  <a:lnTo>
                    <a:pt x="1" y="12957"/>
                  </a:lnTo>
                  <a:lnTo>
                    <a:pt x="1" y="0"/>
                  </a:lnTo>
                  <a:lnTo>
                    <a:pt x="15003" y="0"/>
                  </a:lnTo>
                  <a:lnTo>
                    <a:pt x="15003" y="12957"/>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6" name="Shape 506"/>
            <p:cNvSpPr/>
            <p:nvPr/>
          </p:nvSpPr>
          <p:spPr>
            <a:xfrm>
              <a:off x="2162375" y="534625"/>
              <a:ext cx="146750" cy="113275"/>
            </a:xfrm>
            <a:custGeom>
              <a:avLst/>
              <a:gdLst/>
              <a:ahLst/>
              <a:cxnLst/>
              <a:rect l="0" t="0" r="0" b="0"/>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7" name="Shape 507"/>
            <p:cNvSpPr/>
            <p:nvPr/>
          </p:nvSpPr>
          <p:spPr>
            <a:xfrm>
              <a:off x="1974225" y="468875"/>
              <a:ext cx="232600" cy="179025"/>
            </a:xfrm>
            <a:custGeom>
              <a:avLst/>
              <a:gdLst/>
              <a:ahLst/>
              <a:cxnLst/>
              <a:rect l="0" t="0" r="0" b="0"/>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8" name="Shape 508"/>
            <p:cNvSpPr/>
            <p:nvPr/>
          </p:nvSpPr>
          <p:spPr>
            <a:xfrm>
              <a:off x="2169675" y="396425"/>
              <a:ext cx="97450" cy="97450"/>
            </a:xfrm>
            <a:custGeom>
              <a:avLst/>
              <a:gdLst/>
              <a:ahLst/>
              <a:cxnLst/>
              <a:rect l="0" t="0" r="0" b="0"/>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509" name="Shape 509"/>
          <p:cNvSpPr/>
          <p:nvPr/>
        </p:nvSpPr>
        <p:spPr>
          <a:xfrm>
            <a:off x="3505226" y="551199"/>
            <a:ext cx="271377" cy="312329"/>
          </a:xfrm>
          <a:custGeom>
            <a:avLst/>
            <a:gdLst/>
            <a:ahLst/>
            <a:cxnLst/>
            <a:rect l="0" t="0" r="0" b="0"/>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0" name="Shape 510"/>
          <p:cNvSpPr/>
          <p:nvPr/>
        </p:nvSpPr>
        <p:spPr>
          <a:xfrm>
            <a:off x="4049436" y="552157"/>
            <a:ext cx="234237" cy="310414"/>
          </a:xfrm>
          <a:custGeom>
            <a:avLst/>
            <a:gdLst/>
            <a:ahLst/>
            <a:cxnLst/>
            <a:rect l="0" t="0" r="0" b="0"/>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511" name="Shape 511"/>
          <p:cNvGrpSpPr/>
          <p:nvPr/>
        </p:nvGrpSpPr>
        <p:grpSpPr>
          <a:xfrm>
            <a:off x="5060873" y="528797"/>
            <a:ext cx="313287" cy="357074"/>
            <a:chOff x="4630125" y="278900"/>
            <a:chExt cx="400675" cy="456675"/>
          </a:xfrm>
        </p:grpSpPr>
        <p:sp>
          <p:nvSpPr>
            <p:cNvPr id="512" name="Shape 512"/>
            <p:cNvSpPr/>
            <p:nvPr/>
          </p:nvSpPr>
          <p:spPr>
            <a:xfrm>
              <a:off x="4659350" y="328825"/>
              <a:ext cx="371450" cy="96850"/>
            </a:xfrm>
            <a:custGeom>
              <a:avLst/>
              <a:gdLst/>
              <a:ahLst/>
              <a:cxnLst/>
              <a:rect l="0" t="0" r="0" b="0"/>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3" name="Shape 513"/>
            <p:cNvSpPr/>
            <p:nvPr/>
          </p:nvSpPr>
          <p:spPr>
            <a:xfrm>
              <a:off x="4630125" y="452425"/>
              <a:ext cx="371450" cy="96850"/>
            </a:xfrm>
            <a:custGeom>
              <a:avLst/>
              <a:gdLst/>
              <a:ahLst/>
              <a:cxnLst/>
              <a:rect l="0" t="0" r="0" b="0"/>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4" name="Shape 514"/>
            <p:cNvSpPr/>
            <p:nvPr/>
          </p:nvSpPr>
          <p:spPr>
            <a:xfrm>
              <a:off x="4808525" y="278900"/>
              <a:ext cx="43875" cy="49950"/>
            </a:xfrm>
            <a:custGeom>
              <a:avLst/>
              <a:gdLst/>
              <a:ahLst/>
              <a:cxnLst/>
              <a:rect l="0" t="0" r="0" b="0"/>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5" name="Shape 515"/>
            <p:cNvSpPr/>
            <p:nvPr/>
          </p:nvSpPr>
          <p:spPr>
            <a:xfrm>
              <a:off x="4808525" y="549250"/>
              <a:ext cx="43875" cy="186325"/>
            </a:xfrm>
            <a:custGeom>
              <a:avLst/>
              <a:gdLst/>
              <a:ahLst/>
              <a:cxnLst/>
              <a:rect l="0" t="0" r="0" b="0"/>
              <a:pathLst>
                <a:path w="1755" h="7453" fill="none" extrusionOk="0">
                  <a:moveTo>
                    <a:pt x="1" y="0"/>
                  </a:moveTo>
                  <a:lnTo>
                    <a:pt x="1" y="7453"/>
                  </a:lnTo>
                  <a:lnTo>
                    <a:pt x="1754" y="7453"/>
                  </a:lnTo>
                  <a:lnTo>
                    <a:pt x="1754" y="0"/>
                  </a:lnTo>
                  <a:lnTo>
                    <a:pt x="1" y="0"/>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516" name="Shape 516"/>
          <p:cNvSpPr/>
          <p:nvPr/>
        </p:nvSpPr>
        <p:spPr>
          <a:xfrm>
            <a:off x="5563969" y="550730"/>
            <a:ext cx="358989" cy="313268"/>
          </a:xfrm>
          <a:custGeom>
            <a:avLst/>
            <a:gdLst/>
            <a:ahLst/>
            <a:cxnLst/>
            <a:rect l="0" t="0" r="0" b="0"/>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517" name="Shape 517"/>
          <p:cNvGrpSpPr/>
          <p:nvPr/>
        </p:nvGrpSpPr>
        <p:grpSpPr>
          <a:xfrm>
            <a:off x="1906864" y="1037247"/>
            <a:ext cx="318976" cy="388975"/>
            <a:chOff x="596350" y="929175"/>
            <a:chExt cx="407950" cy="497475"/>
          </a:xfrm>
        </p:grpSpPr>
        <p:sp>
          <p:nvSpPr>
            <p:cNvPr id="518" name="Shape 518"/>
            <p:cNvSpPr/>
            <p:nvPr/>
          </p:nvSpPr>
          <p:spPr>
            <a:xfrm>
              <a:off x="596350" y="953550"/>
              <a:ext cx="387250" cy="473100"/>
            </a:xfrm>
            <a:custGeom>
              <a:avLst/>
              <a:gdLst/>
              <a:ahLst/>
              <a:cxnLst/>
              <a:rect l="0" t="0" r="0" b="0"/>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9" name="Shape 519"/>
            <p:cNvSpPr/>
            <p:nvPr/>
          </p:nvSpPr>
          <p:spPr>
            <a:xfrm>
              <a:off x="626775" y="929175"/>
              <a:ext cx="377525" cy="462775"/>
            </a:xfrm>
            <a:custGeom>
              <a:avLst/>
              <a:gdLst/>
              <a:ahLst/>
              <a:cxnLst/>
              <a:rect l="0" t="0" r="0" b="0"/>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0" name="Shape 520"/>
            <p:cNvSpPr/>
            <p:nvPr/>
          </p:nvSpPr>
          <p:spPr>
            <a:xfrm>
              <a:off x="688900" y="1256150"/>
              <a:ext cx="133975" cy="25"/>
            </a:xfrm>
            <a:custGeom>
              <a:avLst/>
              <a:gdLst/>
              <a:ahLst/>
              <a:cxnLst/>
              <a:rect l="0" t="0" r="0" b="0"/>
              <a:pathLst>
                <a:path w="5359" h="1" fill="none" extrusionOk="0">
                  <a:moveTo>
                    <a:pt x="5358" y="0"/>
                  </a:moveTo>
                  <a:lnTo>
                    <a:pt x="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1" name="Shape 521"/>
            <p:cNvSpPr/>
            <p:nvPr/>
          </p:nvSpPr>
          <p:spPr>
            <a:xfrm>
              <a:off x="688900" y="1201350"/>
              <a:ext cx="255750" cy="25"/>
            </a:xfrm>
            <a:custGeom>
              <a:avLst/>
              <a:gdLst/>
              <a:ahLst/>
              <a:cxnLst/>
              <a:rect l="0" t="0" r="0" b="0"/>
              <a:pathLst>
                <a:path w="10230" h="1" fill="none" extrusionOk="0">
                  <a:moveTo>
                    <a:pt x="10229" y="1"/>
                  </a:move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2" name="Shape 522"/>
            <p:cNvSpPr/>
            <p:nvPr/>
          </p:nvSpPr>
          <p:spPr>
            <a:xfrm>
              <a:off x="688900" y="1145950"/>
              <a:ext cx="255750" cy="25"/>
            </a:xfrm>
            <a:custGeom>
              <a:avLst/>
              <a:gdLst/>
              <a:ahLst/>
              <a:cxnLst/>
              <a:rect l="0" t="0" r="0" b="0"/>
              <a:pathLst>
                <a:path w="10230" h="1" fill="none" extrusionOk="0">
                  <a:moveTo>
                    <a:pt x="10229" y="0"/>
                  </a:moveTo>
                  <a:lnTo>
                    <a:pt x="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3" name="Shape 523"/>
            <p:cNvSpPr/>
            <p:nvPr/>
          </p:nvSpPr>
          <p:spPr>
            <a:xfrm>
              <a:off x="688900" y="1090525"/>
              <a:ext cx="255750" cy="25"/>
            </a:xfrm>
            <a:custGeom>
              <a:avLst/>
              <a:gdLst/>
              <a:ahLst/>
              <a:cxnLst/>
              <a:rect l="0" t="0" r="0" b="0"/>
              <a:pathLst>
                <a:path w="10230" h="1" fill="none" extrusionOk="0">
                  <a:moveTo>
                    <a:pt x="10229" y="1"/>
                  </a:move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4" name="Shape 524"/>
            <p:cNvSpPr/>
            <p:nvPr/>
          </p:nvSpPr>
          <p:spPr>
            <a:xfrm>
              <a:off x="9202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25" name="Shape 525"/>
          <p:cNvGrpSpPr/>
          <p:nvPr/>
        </p:nvGrpSpPr>
        <p:grpSpPr>
          <a:xfrm>
            <a:off x="2952792" y="1093915"/>
            <a:ext cx="324723" cy="278043"/>
            <a:chOff x="1934025" y="1001650"/>
            <a:chExt cx="415300" cy="355600"/>
          </a:xfrm>
        </p:grpSpPr>
        <p:sp>
          <p:nvSpPr>
            <p:cNvPr id="526" name="Shape 526"/>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7" name="Shape 527"/>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8" name="Shape 528"/>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9" name="Shape 529"/>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530" name="Shape 530"/>
          <p:cNvSpPr/>
          <p:nvPr/>
        </p:nvSpPr>
        <p:spPr>
          <a:xfrm>
            <a:off x="3477622" y="1070641"/>
            <a:ext cx="326599" cy="324703"/>
          </a:xfrm>
          <a:custGeom>
            <a:avLst/>
            <a:gdLst/>
            <a:ahLst/>
            <a:cxnLst/>
            <a:rect l="0" t="0" r="0" b="0"/>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1" name="Shape 531"/>
          <p:cNvSpPr/>
          <p:nvPr/>
        </p:nvSpPr>
        <p:spPr>
          <a:xfrm>
            <a:off x="4003730" y="1086828"/>
            <a:ext cx="325661" cy="292332"/>
          </a:xfrm>
          <a:custGeom>
            <a:avLst/>
            <a:gdLst/>
            <a:ahLst/>
            <a:cxnLst/>
            <a:rect l="0" t="0" r="0" b="0"/>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2" name="Shape 532"/>
          <p:cNvSpPr/>
          <p:nvPr/>
        </p:nvSpPr>
        <p:spPr>
          <a:xfrm>
            <a:off x="4534119" y="1089212"/>
            <a:ext cx="316141" cy="287563"/>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3" name="Shape 533"/>
          <p:cNvSpPr/>
          <p:nvPr/>
        </p:nvSpPr>
        <p:spPr>
          <a:xfrm>
            <a:off x="5070235" y="1092067"/>
            <a:ext cx="295186" cy="281855"/>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534" name="Shape 534"/>
          <p:cNvGrpSpPr/>
          <p:nvPr/>
        </p:nvGrpSpPr>
        <p:grpSpPr>
          <a:xfrm>
            <a:off x="5580269" y="1072960"/>
            <a:ext cx="325661" cy="326130"/>
            <a:chOff x="5294400" y="974850"/>
            <a:chExt cx="416500" cy="417100"/>
          </a:xfrm>
        </p:grpSpPr>
        <p:sp>
          <p:nvSpPr>
            <p:cNvPr id="535" name="Shape 535"/>
            <p:cNvSpPr/>
            <p:nvPr/>
          </p:nvSpPr>
          <p:spPr>
            <a:xfrm>
              <a:off x="5325450" y="997975"/>
              <a:ext cx="151650" cy="154700"/>
            </a:xfrm>
            <a:custGeom>
              <a:avLst/>
              <a:gdLst/>
              <a:ahLst/>
              <a:cxnLst/>
              <a:rect l="0" t="0" r="0" b="0"/>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6" name="Shape 536"/>
            <p:cNvSpPr/>
            <p:nvPr/>
          </p:nvSpPr>
          <p:spPr>
            <a:xfrm>
              <a:off x="5294400" y="974850"/>
              <a:ext cx="416500" cy="417100"/>
            </a:xfrm>
            <a:custGeom>
              <a:avLst/>
              <a:gdLst/>
              <a:ahLst/>
              <a:cxnLst/>
              <a:rect l="0" t="0" r="0" b="0"/>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37" name="Shape 537"/>
          <p:cNvGrpSpPr/>
          <p:nvPr/>
        </p:nvGrpSpPr>
        <p:grpSpPr>
          <a:xfrm>
            <a:off x="6066826" y="1036309"/>
            <a:ext cx="403734" cy="393256"/>
            <a:chOff x="5916675" y="927975"/>
            <a:chExt cx="516350" cy="502950"/>
          </a:xfrm>
        </p:grpSpPr>
        <p:sp>
          <p:nvSpPr>
            <p:cNvPr id="538" name="Shape 538"/>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9" name="Shape 539"/>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40" name="Shape 540"/>
          <p:cNvGrpSpPr/>
          <p:nvPr/>
        </p:nvGrpSpPr>
        <p:grpSpPr>
          <a:xfrm>
            <a:off x="1882097" y="1640444"/>
            <a:ext cx="363739" cy="245672"/>
            <a:chOff x="564675" y="1700625"/>
            <a:chExt cx="465200" cy="314200"/>
          </a:xfrm>
        </p:grpSpPr>
        <p:sp>
          <p:nvSpPr>
            <p:cNvPr id="541" name="Shape 541"/>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2" name="Shape 542"/>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3" name="Shape 543"/>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44" name="Shape 544"/>
          <p:cNvGrpSpPr/>
          <p:nvPr/>
        </p:nvGrpSpPr>
        <p:grpSpPr>
          <a:xfrm>
            <a:off x="2407690" y="1580452"/>
            <a:ext cx="363739" cy="356135"/>
            <a:chOff x="1236875" y="1623900"/>
            <a:chExt cx="465200" cy="455475"/>
          </a:xfrm>
        </p:grpSpPr>
        <p:sp>
          <p:nvSpPr>
            <p:cNvPr id="545" name="Shape 545"/>
            <p:cNvSpPr/>
            <p:nvPr/>
          </p:nvSpPr>
          <p:spPr>
            <a:xfrm>
              <a:off x="1236875" y="1623900"/>
              <a:ext cx="465200" cy="445125"/>
            </a:xfrm>
            <a:custGeom>
              <a:avLst/>
              <a:gdLst/>
              <a:ahLst/>
              <a:cxnLst/>
              <a:rect l="0" t="0" r="0" b="0"/>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6" name="Shape 546"/>
            <p:cNvSpPr/>
            <p:nvPr/>
          </p:nvSpPr>
          <p:spPr>
            <a:xfrm>
              <a:off x="1244800" y="2078750"/>
              <a:ext cx="449375" cy="625"/>
            </a:xfrm>
            <a:custGeom>
              <a:avLst/>
              <a:gdLst/>
              <a:ahLst/>
              <a:cxnLst/>
              <a:rect l="0" t="0" r="0" b="0"/>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7" name="Shape 547"/>
            <p:cNvSpPr/>
            <p:nvPr/>
          </p:nvSpPr>
          <p:spPr>
            <a:xfrm>
              <a:off x="1236875" y="1791950"/>
              <a:ext cx="465200" cy="171725"/>
            </a:xfrm>
            <a:custGeom>
              <a:avLst/>
              <a:gdLst/>
              <a:ahLst/>
              <a:cxnLst/>
              <a:rect l="0" t="0" r="0" b="0"/>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8" name="Shape 548"/>
            <p:cNvSpPr/>
            <p:nvPr/>
          </p:nvSpPr>
          <p:spPr>
            <a:xfrm>
              <a:off x="1330025" y="1750550"/>
              <a:ext cx="278900" cy="110850"/>
            </a:xfrm>
            <a:custGeom>
              <a:avLst/>
              <a:gdLst/>
              <a:ahLst/>
              <a:cxnLst/>
              <a:rect l="0" t="0" r="0" b="0"/>
              <a:pathLst>
                <a:path w="11156" h="4434" fill="none" extrusionOk="0">
                  <a:moveTo>
                    <a:pt x="1" y="4433"/>
                  </a:moveTo>
                  <a:lnTo>
                    <a:pt x="1" y="1"/>
                  </a:lnTo>
                  <a:lnTo>
                    <a:pt x="11155" y="1"/>
                  </a:lnTo>
                  <a:lnTo>
                    <a:pt x="11155" y="443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9" name="Shape 549"/>
            <p:cNvSpPr/>
            <p:nvPr/>
          </p:nvSpPr>
          <p:spPr>
            <a:xfrm>
              <a:off x="1402500" y="1810225"/>
              <a:ext cx="133975" cy="25"/>
            </a:xfrm>
            <a:custGeom>
              <a:avLst/>
              <a:gdLst/>
              <a:ahLst/>
              <a:cxnLst/>
              <a:rect l="0" t="0" r="0" b="0"/>
              <a:pathLst>
                <a:path w="5359" h="1" fill="none" extrusionOk="0">
                  <a:moveTo>
                    <a:pt x="0" y="0"/>
                  </a:moveTo>
                  <a:lnTo>
                    <a:pt x="5358"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0" name="Shape 550"/>
            <p:cNvSpPr/>
            <p:nvPr/>
          </p:nvSpPr>
          <p:spPr>
            <a:xfrm>
              <a:off x="1402500" y="1844325"/>
              <a:ext cx="133975" cy="25"/>
            </a:xfrm>
            <a:custGeom>
              <a:avLst/>
              <a:gdLst/>
              <a:ahLst/>
              <a:cxnLst/>
              <a:rect l="0" t="0" r="0" b="0"/>
              <a:pathLst>
                <a:path w="5359" h="1" fill="none" extrusionOk="0">
                  <a:moveTo>
                    <a:pt x="0" y="0"/>
                  </a:moveTo>
                  <a:lnTo>
                    <a:pt x="5358"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1" name="Shape 551"/>
            <p:cNvSpPr/>
            <p:nvPr/>
          </p:nvSpPr>
          <p:spPr>
            <a:xfrm>
              <a:off x="1402500" y="1878425"/>
              <a:ext cx="85250" cy="25"/>
            </a:xfrm>
            <a:custGeom>
              <a:avLst/>
              <a:gdLst/>
              <a:ahLst/>
              <a:cxnLst/>
              <a:rect l="0" t="0" r="0" b="0"/>
              <a:pathLst>
                <a:path w="3410" h="1" fill="none" extrusionOk="0">
                  <a:moveTo>
                    <a:pt x="0" y="0"/>
                  </a:moveTo>
                  <a:lnTo>
                    <a:pt x="341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52" name="Shape 552"/>
          <p:cNvGrpSpPr/>
          <p:nvPr/>
        </p:nvGrpSpPr>
        <p:grpSpPr>
          <a:xfrm>
            <a:off x="2944699" y="1588076"/>
            <a:ext cx="340908" cy="340888"/>
            <a:chOff x="1923675" y="1633650"/>
            <a:chExt cx="436000" cy="435975"/>
          </a:xfrm>
        </p:grpSpPr>
        <p:sp>
          <p:nvSpPr>
            <p:cNvPr id="553" name="Shape 553"/>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4" name="Shape 554"/>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5" name="Shape 555"/>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6" name="Shape 556"/>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7" name="Shape 557"/>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8" name="Shape 558"/>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59" name="Shape 559"/>
          <p:cNvGrpSpPr/>
          <p:nvPr/>
        </p:nvGrpSpPr>
        <p:grpSpPr>
          <a:xfrm>
            <a:off x="3468865" y="1586649"/>
            <a:ext cx="343742" cy="343742"/>
            <a:chOff x="2594050" y="1631825"/>
            <a:chExt cx="439625" cy="439625"/>
          </a:xfrm>
        </p:grpSpPr>
        <p:sp>
          <p:nvSpPr>
            <p:cNvPr id="560" name="Shape 560"/>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1" name="Shape 561"/>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2" name="Shape 562"/>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3" name="Shape 563"/>
            <p:cNvSpPr/>
            <p:nvPr/>
          </p:nvSpPr>
          <p:spPr>
            <a:xfrm>
              <a:off x="2801675" y="1740825"/>
              <a:ext cx="49950" cy="49950"/>
            </a:xfrm>
            <a:custGeom>
              <a:avLst/>
              <a:gdLst/>
              <a:ahLst/>
              <a:cxnLst/>
              <a:rect l="0" t="0" r="0" b="0"/>
              <a:pathLst>
                <a:path w="1998" h="1998" fill="none" extrusionOk="0">
                  <a:moveTo>
                    <a:pt x="1" y="1997"/>
                  </a:moveTo>
                  <a:lnTo>
                    <a:pt x="1998"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564" name="Shape 564"/>
          <p:cNvSpPr/>
          <p:nvPr/>
        </p:nvSpPr>
        <p:spPr>
          <a:xfrm>
            <a:off x="4009907" y="1601987"/>
            <a:ext cx="313287" cy="31328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565" name="Shape 565"/>
          <p:cNvGrpSpPr/>
          <p:nvPr/>
        </p:nvGrpSpPr>
        <p:grpSpPr>
          <a:xfrm>
            <a:off x="4552422" y="1560944"/>
            <a:ext cx="279001" cy="395152"/>
            <a:chOff x="3979850" y="1598950"/>
            <a:chExt cx="356825" cy="505375"/>
          </a:xfrm>
        </p:grpSpPr>
        <p:sp>
          <p:nvSpPr>
            <p:cNvPr id="566" name="Shape 566"/>
            <p:cNvSpPr/>
            <p:nvPr/>
          </p:nvSpPr>
          <p:spPr>
            <a:xfrm>
              <a:off x="3979850" y="1602600"/>
              <a:ext cx="44475" cy="501725"/>
            </a:xfrm>
            <a:custGeom>
              <a:avLst/>
              <a:gdLst/>
              <a:ahLst/>
              <a:cxnLst/>
              <a:rect l="0" t="0" r="0" b="0"/>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7" name="Shape 567"/>
            <p:cNvSpPr/>
            <p:nvPr/>
          </p:nvSpPr>
          <p:spPr>
            <a:xfrm>
              <a:off x="4037075" y="1598950"/>
              <a:ext cx="299600" cy="228950"/>
            </a:xfrm>
            <a:custGeom>
              <a:avLst/>
              <a:gdLst/>
              <a:ahLst/>
              <a:cxnLst/>
              <a:rect l="0" t="0" r="0" b="0"/>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68" name="Shape 568"/>
          <p:cNvGrpSpPr/>
          <p:nvPr/>
        </p:nvGrpSpPr>
        <p:grpSpPr>
          <a:xfrm>
            <a:off x="5033741" y="1645682"/>
            <a:ext cx="367551" cy="225675"/>
            <a:chOff x="4595425" y="1707325"/>
            <a:chExt cx="470075" cy="288625"/>
          </a:xfrm>
        </p:grpSpPr>
        <p:sp>
          <p:nvSpPr>
            <p:cNvPr id="569" name="Shape 569"/>
            <p:cNvSpPr/>
            <p:nvPr/>
          </p:nvSpPr>
          <p:spPr>
            <a:xfrm>
              <a:off x="4809750" y="1707325"/>
              <a:ext cx="41425" cy="41425"/>
            </a:xfrm>
            <a:custGeom>
              <a:avLst/>
              <a:gdLst/>
              <a:ahLst/>
              <a:cxnLst/>
              <a:rect l="0" t="0" r="0" b="0"/>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0" name="Shape 570"/>
            <p:cNvSpPr/>
            <p:nvPr/>
          </p:nvSpPr>
          <p:spPr>
            <a:xfrm>
              <a:off x="5024075" y="1761525"/>
              <a:ext cx="41425" cy="41425"/>
            </a:xfrm>
            <a:custGeom>
              <a:avLst/>
              <a:gdLst/>
              <a:ahLst/>
              <a:cxnLst/>
              <a:rect l="0" t="0" r="0" b="0"/>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1" name="Shape 571"/>
            <p:cNvSpPr/>
            <p:nvPr/>
          </p:nvSpPr>
          <p:spPr>
            <a:xfrm>
              <a:off x="4628900" y="1760300"/>
              <a:ext cx="403100" cy="177825"/>
            </a:xfrm>
            <a:custGeom>
              <a:avLst/>
              <a:gdLst/>
              <a:ahLst/>
              <a:cxnLst/>
              <a:rect l="0" t="0" r="0" b="0"/>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2" name="Shape 572"/>
            <p:cNvSpPr/>
            <p:nvPr/>
          </p:nvSpPr>
          <p:spPr>
            <a:xfrm>
              <a:off x="4595425" y="1761525"/>
              <a:ext cx="41425" cy="41425"/>
            </a:xfrm>
            <a:custGeom>
              <a:avLst/>
              <a:gdLst/>
              <a:ahLst/>
              <a:cxnLst/>
              <a:rect l="0" t="0" r="0" b="0"/>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3" name="Shape 573"/>
            <p:cNvSpPr/>
            <p:nvPr/>
          </p:nvSpPr>
          <p:spPr>
            <a:xfrm>
              <a:off x="4667275" y="1951475"/>
              <a:ext cx="326375" cy="44475"/>
            </a:xfrm>
            <a:custGeom>
              <a:avLst/>
              <a:gdLst/>
              <a:ahLst/>
              <a:cxnLst/>
              <a:rect l="0" t="0" r="0" b="0"/>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74" name="Shape 574"/>
          <p:cNvGrpSpPr/>
          <p:nvPr/>
        </p:nvGrpSpPr>
        <p:grpSpPr>
          <a:xfrm>
            <a:off x="5576946" y="1590461"/>
            <a:ext cx="332327" cy="336119"/>
            <a:chOff x="5290150" y="1636700"/>
            <a:chExt cx="425025" cy="429875"/>
          </a:xfrm>
        </p:grpSpPr>
        <p:sp>
          <p:nvSpPr>
            <p:cNvPr id="575" name="Shape 575"/>
            <p:cNvSpPr/>
            <p:nvPr/>
          </p:nvSpPr>
          <p:spPr>
            <a:xfrm>
              <a:off x="5396700" y="1939925"/>
              <a:ext cx="211900" cy="126650"/>
            </a:xfrm>
            <a:custGeom>
              <a:avLst/>
              <a:gdLst/>
              <a:ahLst/>
              <a:cxnLst/>
              <a:rect l="0" t="0" r="0" b="0"/>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6" name="Shape 576"/>
            <p:cNvSpPr/>
            <p:nvPr/>
          </p:nvSpPr>
          <p:spPr>
            <a:xfrm>
              <a:off x="5290150" y="1636700"/>
              <a:ext cx="425025" cy="294100"/>
            </a:xfrm>
            <a:custGeom>
              <a:avLst/>
              <a:gdLst/>
              <a:ahLst/>
              <a:cxnLst/>
              <a:rect l="0" t="0" r="0" b="0"/>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77" name="Shape 577"/>
          <p:cNvGrpSpPr/>
          <p:nvPr/>
        </p:nvGrpSpPr>
        <p:grpSpPr>
          <a:xfrm>
            <a:off x="6101581" y="1580452"/>
            <a:ext cx="334223" cy="350428"/>
            <a:chOff x="5961125" y="1623900"/>
            <a:chExt cx="427450" cy="448175"/>
          </a:xfrm>
        </p:grpSpPr>
        <p:sp>
          <p:nvSpPr>
            <p:cNvPr id="578" name="Shape 578"/>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9" name="Shape 579"/>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0" name="Shape 580"/>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1" name="Shape 581"/>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2" name="Shape 582"/>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3" name="Shape 583"/>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4" name="Shape 584"/>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85" name="Shape 585"/>
          <p:cNvGrpSpPr/>
          <p:nvPr/>
        </p:nvGrpSpPr>
        <p:grpSpPr>
          <a:xfrm>
            <a:off x="6615739" y="1589503"/>
            <a:ext cx="357074" cy="338034"/>
            <a:chOff x="6618700" y="1635475"/>
            <a:chExt cx="456675" cy="432325"/>
          </a:xfrm>
        </p:grpSpPr>
        <p:sp>
          <p:nvSpPr>
            <p:cNvPr id="586" name="Shape 586"/>
            <p:cNvSpPr/>
            <p:nvPr/>
          </p:nvSpPr>
          <p:spPr>
            <a:xfrm>
              <a:off x="6663775" y="1904000"/>
              <a:ext cx="117525" cy="163800"/>
            </a:xfrm>
            <a:custGeom>
              <a:avLst/>
              <a:gdLst/>
              <a:ahLst/>
              <a:cxnLst/>
              <a:rect l="0" t="0" r="0" b="0"/>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7" name="Shape 587"/>
            <p:cNvSpPr/>
            <p:nvPr/>
          </p:nvSpPr>
          <p:spPr>
            <a:xfrm>
              <a:off x="7046125" y="1775525"/>
              <a:ext cx="29250" cy="99275"/>
            </a:xfrm>
            <a:custGeom>
              <a:avLst/>
              <a:gdLst/>
              <a:ahLst/>
              <a:cxnLst/>
              <a:rect l="0" t="0" r="0" b="0"/>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8" name="Shape 588"/>
            <p:cNvSpPr/>
            <p:nvPr/>
          </p:nvSpPr>
          <p:spPr>
            <a:xfrm>
              <a:off x="6618700" y="1751775"/>
              <a:ext cx="96850" cy="146750"/>
            </a:xfrm>
            <a:custGeom>
              <a:avLst/>
              <a:gdLst/>
              <a:ahLst/>
              <a:cxnLst/>
              <a:rect l="0" t="0" r="0" b="0"/>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9" name="Shape 589"/>
            <p:cNvSpPr/>
            <p:nvPr/>
          </p:nvSpPr>
          <p:spPr>
            <a:xfrm>
              <a:off x="6721600" y="1660450"/>
              <a:ext cx="278900" cy="329425"/>
            </a:xfrm>
            <a:custGeom>
              <a:avLst/>
              <a:gdLst/>
              <a:ahLst/>
              <a:cxnLst/>
              <a:rect l="0" t="0" r="0" b="0"/>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0" name="Shape 590"/>
            <p:cNvSpPr/>
            <p:nvPr/>
          </p:nvSpPr>
          <p:spPr>
            <a:xfrm>
              <a:off x="7006550" y="1635475"/>
              <a:ext cx="34750" cy="378750"/>
            </a:xfrm>
            <a:custGeom>
              <a:avLst/>
              <a:gdLst/>
              <a:ahLst/>
              <a:cxnLst/>
              <a:rect l="0" t="0" r="0" b="0"/>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91" name="Shape 591"/>
          <p:cNvGrpSpPr/>
          <p:nvPr/>
        </p:nvGrpSpPr>
        <p:grpSpPr>
          <a:xfrm>
            <a:off x="1922561" y="2132239"/>
            <a:ext cx="282813" cy="303748"/>
            <a:chOff x="616425" y="2329600"/>
            <a:chExt cx="361700" cy="388475"/>
          </a:xfrm>
        </p:grpSpPr>
        <p:sp>
          <p:nvSpPr>
            <p:cNvPr id="592" name="Shape 592"/>
            <p:cNvSpPr/>
            <p:nvPr/>
          </p:nvSpPr>
          <p:spPr>
            <a:xfrm>
              <a:off x="616425" y="2329600"/>
              <a:ext cx="361700" cy="388475"/>
            </a:xfrm>
            <a:custGeom>
              <a:avLst/>
              <a:gdLst/>
              <a:ahLst/>
              <a:cxnLst/>
              <a:rect l="0" t="0" r="0" b="0"/>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3" name="Shape 593"/>
            <p:cNvSpPr/>
            <p:nvPr/>
          </p:nvSpPr>
          <p:spPr>
            <a:xfrm>
              <a:off x="704725" y="2545750"/>
              <a:ext cx="185125" cy="25"/>
            </a:xfrm>
            <a:custGeom>
              <a:avLst/>
              <a:gdLst/>
              <a:ahLst/>
              <a:cxnLst/>
              <a:rect l="0" t="0" r="0" b="0"/>
              <a:pathLst>
                <a:path w="7405" h="1" fill="none" extrusionOk="0">
                  <a:moveTo>
                    <a:pt x="7404" y="0"/>
                  </a:moveTo>
                  <a:lnTo>
                    <a:pt x="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4" name="Shape 594"/>
            <p:cNvSpPr/>
            <p:nvPr/>
          </p:nvSpPr>
          <p:spPr>
            <a:xfrm>
              <a:off x="811875" y="2626125"/>
              <a:ext cx="31075" cy="31075"/>
            </a:xfrm>
            <a:custGeom>
              <a:avLst/>
              <a:gdLst/>
              <a:ahLst/>
              <a:cxnLst/>
              <a:rect l="0" t="0" r="0" b="0"/>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5" name="Shape 595"/>
            <p:cNvSpPr/>
            <p:nvPr/>
          </p:nvSpPr>
          <p:spPr>
            <a:xfrm>
              <a:off x="751000" y="2568275"/>
              <a:ext cx="54200" cy="53600"/>
            </a:xfrm>
            <a:custGeom>
              <a:avLst/>
              <a:gdLst/>
              <a:ahLst/>
              <a:cxnLst/>
              <a:rect l="0" t="0" r="0" b="0"/>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6" name="Shape 596"/>
            <p:cNvSpPr/>
            <p:nvPr/>
          </p:nvSpPr>
          <p:spPr>
            <a:xfrm>
              <a:off x="769875" y="2662650"/>
              <a:ext cx="23775" cy="23775"/>
            </a:xfrm>
            <a:custGeom>
              <a:avLst/>
              <a:gdLst/>
              <a:ahLst/>
              <a:cxnLst/>
              <a:rect l="0" t="0" r="0" b="0"/>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7" name="Shape 597"/>
            <p:cNvSpPr/>
            <p:nvPr/>
          </p:nvSpPr>
          <p:spPr>
            <a:xfrm>
              <a:off x="799700" y="2503125"/>
              <a:ext cx="24375" cy="23775"/>
            </a:xfrm>
            <a:custGeom>
              <a:avLst/>
              <a:gdLst/>
              <a:ahLst/>
              <a:cxnLst/>
              <a:rect l="0" t="0" r="0" b="0"/>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8" name="Shape 598"/>
            <p:cNvSpPr/>
            <p:nvPr/>
          </p:nvSpPr>
          <p:spPr>
            <a:xfrm>
              <a:off x="766825" y="2388050"/>
              <a:ext cx="60925" cy="25"/>
            </a:xfrm>
            <a:custGeom>
              <a:avLst/>
              <a:gdLst/>
              <a:ahLst/>
              <a:cxnLst/>
              <a:rect l="0" t="0" r="0" b="0"/>
              <a:pathLst>
                <a:path w="2437" h="1" fill="none" extrusionOk="0">
                  <a:moveTo>
                    <a:pt x="2436" y="0"/>
                  </a:moveTo>
                  <a:lnTo>
                    <a:pt x="1"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9" name="Shape 599"/>
            <p:cNvSpPr/>
            <p:nvPr/>
          </p:nvSpPr>
          <p:spPr>
            <a:xfrm>
              <a:off x="769875" y="2456250"/>
              <a:ext cx="31075" cy="31075"/>
            </a:xfrm>
            <a:custGeom>
              <a:avLst/>
              <a:gdLst/>
              <a:ahLst/>
              <a:cxnLst/>
              <a:rect l="0" t="0" r="0" b="0"/>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00" name="Shape 600"/>
          <p:cNvGrpSpPr/>
          <p:nvPr/>
        </p:nvGrpSpPr>
        <p:grpSpPr>
          <a:xfrm>
            <a:off x="2440550" y="2135093"/>
            <a:ext cx="298040" cy="298040"/>
            <a:chOff x="1278900" y="2333250"/>
            <a:chExt cx="381175" cy="381175"/>
          </a:xfrm>
        </p:grpSpPr>
        <p:sp>
          <p:nvSpPr>
            <p:cNvPr id="601" name="Shape 601"/>
            <p:cNvSpPr/>
            <p:nvPr/>
          </p:nvSpPr>
          <p:spPr>
            <a:xfrm>
              <a:off x="1278900" y="2333250"/>
              <a:ext cx="381175" cy="381175"/>
            </a:xfrm>
            <a:custGeom>
              <a:avLst/>
              <a:gdLst/>
              <a:ahLst/>
              <a:cxnLst/>
              <a:rect l="0" t="0" r="0" b="0"/>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2" name="Shape 602"/>
            <p:cNvSpPr/>
            <p:nvPr/>
          </p:nvSpPr>
          <p:spPr>
            <a:xfrm>
              <a:off x="1525475"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3" name="Shape 603"/>
            <p:cNvSpPr/>
            <p:nvPr/>
          </p:nvSpPr>
          <p:spPr>
            <a:xfrm>
              <a:off x="13696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4" name="Shape 604"/>
            <p:cNvSpPr/>
            <p:nvPr/>
          </p:nvSpPr>
          <p:spPr>
            <a:xfrm>
              <a:off x="1369600" y="2604200"/>
              <a:ext cx="199750" cy="40825"/>
            </a:xfrm>
            <a:custGeom>
              <a:avLst/>
              <a:gdLst/>
              <a:ahLst/>
              <a:cxnLst/>
              <a:rect l="0" t="0" r="0" b="0"/>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05" name="Shape 605"/>
          <p:cNvGrpSpPr/>
          <p:nvPr/>
        </p:nvGrpSpPr>
        <p:grpSpPr>
          <a:xfrm>
            <a:off x="2966123" y="2135093"/>
            <a:ext cx="298060" cy="298040"/>
            <a:chOff x="1951075" y="2333250"/>
            <a:chExt cx="381200" cy="381175"/>
          </a:xfrm>
        </p:grpSpPr>
        <p:sp>
          <p:nvSpPr>
            <p:cNvPr id="606" name="Shape 606"/>
            <p:cNvSpPr/>
            <p:nvPr/>
          </p:nvSpPr>
          <p:spPr>
            <a:xfrm>
              <a:off x="1951075" y="2333250"/>
              <a:ext cx="381200" cy="381175"/>
            </a:xfrm>
            <a:custGeom>
              <a:avLst/>
              <a:gdLst/>
              <a:ahLst/>
              <a:cxnLst/>
              <a:rect l="0" t="0" r="0" b="0"/>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7" name="Shape 607"/>
            <p:cNvSpPr/>
            <p:nvPr/>
          </p:nvSpPr>
          <p:spPr>
            <a:xfrm>
              <a:off x="2197675" y="2503125"/>
              <a:ext cx="43875" cy="47525"/>
            </a:xfrm>
            <a:custGeom>
              <a:avLst/>
              <a:gdLst/>
              <a:ahLst/>
              <a:cxnLst/>
              <a:rect l="0" t="0" r="0" b="0"/>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8" name="Shape 608"/>
            <p:cNvSpPr/>
            <p:nvPr/>
          </p:nvSpPr>
          <p:spPr>
            <a:xfrm>
              <a:off x="20418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9" name="Shape 609"/>
            <p:cNvSpPr/>
            <p:nvPr/>
          </p:nvSpPr>
          <p:spPr>
            <a:xfrm>
              <a:off x="2041800" y="2584100"/>
              <a:ext cx="199750" cy="41425"/>
            </a:xfrm>
            <a:custGeom>
              <a:avLst/>
              <a:gdLst/>
              <a:ahLst/>
              <a:cxnLst/>
              <a:rect l="0" t="0" r="0" b="0"/>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10" name="Shape 610"/>
          <p:cNvGrpSpPr/>
          <p:nvPr/>
        </p:nvGrpSpPr>
        <p:grpSpPr>
          <a:xfrm>
            <a:off x="3491717" y="2135093"/>
            <a:ext cx="298040" cy="298040"/>
            <a:chOff x="2623275" y="2333250"/>
            <a:chExt cx="381175" cy="381175"/>
          </a:xfrm>
        </p:grpSpPr>
        <p:sp>
          <p:nvSpPr>
            <p:cNvPr id="611" name="Shape 611"/>
            <p:cNvSpPr/>
            <p:nvPr/>
          </p:nvSpPr>
          <p:spPr>
            <a:xfrm>
              <a:off x="2623275" y="2333250"/>
              <a:ext cx="381175" cy="381175"/>
            </a:xfrm>
            <a:custGeom>
              <a:avLst/>
              <a:gdLst/>
              <a:ahLst/>
              <a:cxnLst/>
              <a:rect l="0" t="0" r="0" b="0"/>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2" name="Shape 612"/>
            <p:cNvSpPr/>
            <p:nvPr/>
          </p:nvSpPr>
          <p:spPr>
            <a:xfrm>
              <a:off x="2869875" y="2503125"/>
              <a:ext cx="43875" cy="47525"/>
            </a:xfrm>
            <a:custGeom>
              <a:avLst/>
              <a:gdLst/>
              <a:ahLst/>
              <a:cxnLst/>
              <a:rect l="0" t="0" r="0" b="0"/>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3" name="Shape 613"/>
            <p:cNvSpPr/>
            <p:nvPr/>
          </p:nvSpPr>
          <p:spPr>
            <a:xfrm>
              <a:off x="2714000" y="2503125"/>
              <a:ext cx="43875" cy="47525"/>
            </a:xfrm>
            <a:custGeom>
              <a:avLst/>
              <a:gdLst/>
              <a:ahLst/>
              <a:cxnLst/>
              <a:rect l="0" t="0" r="0" b="0"/>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4" name="Shape 614"/>
            <p:cNvSpPr/>
            <p:nvPr/>
          </p:nvSpPr>
          <p:spPr>
            <a:xfrm>
              <a:off x="2810200" y="2595675"/>
              <a:ext cx="99875" cy="31075"/>
            </a:xfrm>
            <a:custGeom>
              <a:avLst/>
              <a:gdLst/>
              <a:ahLst/>
              <a:cxnLst/>
              <a:rect l="0" t="0" r="0" b="0"/>
              <a:pathLst>
                <a:path w="3995" h="1243" fill="none" extrusionOk="0">
                  <a:moveTo>
                    <a:pt x="1" y="1242"/>
                  </a:moveTo>
                  <a:lnTo>
                    <a:pt x="3995"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15" name="Shape 615"/>
          <p:cNvGrpSpPr/>
          <p:nvPr/>
        </p:nvGrpSpPr>
        <p:grpSpPr>
          <a:xfrm>
            <a:off x="4086821" y="2083683"/>
            <a:ext cx="159018" cy="397068"/>
            <a:chOff x="3384375" y="2267500"/>
            <a:chExt cx="203375" cy="507825"/>
          </a:xfrm>
        </p:grpSpPr>
        <p:sp>
          <p:nvSpPr>
            <p:cNvPr id="616" name="Shape 616"/>
            <p:cNvSpPr/>
            <p:nvPr/>
          </p:nvSpPr>
          <p:spPr>
            <a:xfrm>
              <a:off x="3384375" y="2373425"/>
              <a:ext cx="203375" cy="401900"/>
            </a:xfrm>
            <a:custGeom>
              <a:avLst/>
              <a:gdLst/>
              <a:ahLst/>
              <a:cxnLst/>
              <a:rect l="0" t="0" r="0" b="0"/>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7" name="Shape 617"/>
            <p:cNvSpPr/>
            <p:nvPr/>
          </p:nvSpPr>
          <p:spPr>
            <a:xfrm>
              <a:off x="3443425" y="2267500"/>
              <a:ext cx="85275" cy="93775"/>
            </a:xfrm>
            <a:custGeom>
              <a:avLst/>
              <a:gdLst/>
              <a:ahLst/>
              <a:cxnLst/>
              <a:rect l="0" t="0" r="0" b="0"/>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18" name="Shape 618"/>
          <p:cNvGrpSpPr/>
          <p:nvPr/>
        </p:nvGrpSpPr>
        <p:grpSpPr>
          <a:xfrm>
            <a:off x="5152277" y="2134135"/>
            <a:ext cx="130460" cy="296144"/>
            <a:chOff x="4747025" y="2332025"/>
            <a:chExt cx="166850" cy="378750"/>
          </a:xfrm>
        </p:grpSpPr>
        <p:sp>
          <p:nvSpPr>
            <p:cNvPr id="619" name="Shape 619"/>
            <p:cNvSpPr/>
            <p:nvPr/>
          </p:nvSpPr>
          <p:spPr>
            <a:xfrm>
              <a:off x="4747025" y="2427025"/>
              <a:ext cx="166850" cy="283750"/>
            </a:xfrm>
            <a:custGeom>
              <a:avLst/>
              <a:gdLst/>
              <a:ahLst/>
              <a:cxnLst/>
              <a:rect l="0" t="0" r="0" b="0"/>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0" name="Shape 620"/>
            <p:cNvSpPr/>
            <p:nvPr/>
          </p:nvSpPr>
          <p:spPr>
            <a:xfrm>
              <a:off x="4792100" y="2332025"/>
              <a:ext cx="76725" cy="84050"/>
            </a:xfrm>
            <a:custGeom>
              <a:avLst/>
              <a:gdLst/>
              <a:ahLst/>
              <a:cxnLst/>
              <a:rect l="0" t="0" r="0" b="0"/>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21" name="Shape 621"/>
          <p:cNvGrpSpPr/>
          <p:nvPr/>
        </p:nvGrpSpPr>
        <p:grpSpPr>
          <a:xfrm>
            <a:off x="4624318" y="2085579"/>
            <a:ext cx="135210" cy="393256"/>
            <a:chOff x="4071800" y="2269925"/>
            <a:chExt cx="172925" cy="502950"/>
          </a:xfrm>
        </p:grpSpPr>
        <p:sp>
          <p:nvSpPr>
            <p:cNvPr id="622" name="Shape 622"/>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3" name="Shape 623"/>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624" name="Shape 624"/>
          <p:cNvSpPr/>
          <p:nvPr/>
        </p:nvSpPr>
        <p:spPr>
          <a:xfrm>
            <a:off x="5594446" y="2127157"/>
            <a:ext cx="298040" cy="314226"/>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625" name="Shape 625"/>
          <p:cNvGrpSpPr/>
          <p:nvPr/>
        </p:nvGrpSpPr>
        <p:grpSpPr>
          <a:xfrm>
            <a:off x="6110632" y="2132708"/>
            <a:ext cx="321849" cy="302810"/>
            <a:chOff x="5972700" y="2330200"/>
            <a:chExt cx="411625" cy="387275"/>
          </a:xfrm>
        </p:grpSpPr>
        <p:sp>
          <p:nvSpPr>
            <p:cNvPr id="626" name="Shape 626"/>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7" name="Shape 627"/>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28" name="Shape 628"/>
          <p:cNvGrpSpPr/>
          <p:nvPr/>
        </p:nvGrpSpPr>
        <p:grpSpPr>
          <a:xfrm>
            <a:off x="2013026" y="2624015"/>
            <a:ext cx="101901" cy="371363"/>
            <a:chOff x="732125" y="2958550"/>
            <a:chExt cx="130325" cy="474950"/>
          </a:xfrm>
        </p:grpSpPr>
        <p:sp>
          <p:nvSpPr>
            <p:cNvPr id="629" name="Shape 629"/>
            <p:cNvSpPr/>
            <p:nvPr/>
          </p:nvSpPr>
          <p:spPr>
            <a:xfrm>
              <a:off x="732125" y="2958550"/>
              <a:ext cx="130325" cy="474950"/>
            </a:xfrm>
            <a:custGeom>
              <a:avLst/>
              <a:gdLst/>
              <a:ahLst/>
              <a:cxnLst/>
              <a:rect l="0" t="0" r="0" b="0"/>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0" name="Shape 630"/>
            <p:cNvSpPr/>
            <p:nvPr/>
          </p:nvSpPr>
          <p:spPr>
            <a:xfrm>
              <a:off x="756475" y="3090675"/>
              <a:ext cx="81625" cy="318475"/>
            </a:xfrm>
            <a:custGeom>
              <a:avLst/>
              <a:gdLst/>
              <a:ahLst/>
              <a:cxnLst/>
              <a:rect l="0" t="0" r="0" b="0"/>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1" name="Shape 631"/>
            <p:cNvSpPr/>
            <p:nvPr/>
          </p:nvSpPr>
          <p:spPr>
            <a:xfrm>
              <a:off x="802750" y="3129050"/>
              <a:ext cx="13425" cy="25"/>
            </a:xfrm>
            <a:custGeom>
              <a:avLst/>
              <a:gdLst/>
              <a:ahLst/>
              <a:cxnLst/>
              <a:rect l="0" t="0" r="0" b="0"/>
              <a:pathLst>
                <a:path w="537" h="1" fill="none" extrusionOk="0">
                  <a:moveTo>
                    <a:pt x="536" y="0"/>
                  </a:moveTo>
                  <a:lnTo>
                    <a:pt x="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2" name="Shape 632"/>
            <p:cNvSpPr/>
            <p:nvPr/>
          </p:nvSpPr>
          <p:spPr>
            <a:xfrm>
              <a:off x="802750" y="3162525"/>
              <a:ext cx="13425" cy="25"/>
            </a:xfrm>
            <a:custGeom>
              <a:avLst/>
              <a:gdLst/>
              <a:ahLst/>
              <a:cxnLst/>
              <a:rect l="0" t="0" r="0" b="0"/>
              <a:pathLst>
                <a:path w="537" h="1" fill="none" extrusionOk="0">
                  <a:moveTo>
                    <a:pt x="536" y="1"/>
                  </a:move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3" name="Shape 633"/>
            <p:cNvSpPr/>
            <p:nvPr/>
          </p:nvSpPr>
          <p:spPr>
            <a:xfrm>
              <a:off x="802750" y="3196025"/>
              <a:ext cx="13425" cy="25"/>
            </a:xfrm>
            <a:custGeom>
              <a:avLst/>
              <a:gdLst/>
              <a:ahLst/>
              <a:cxnLst/>
              <a:rect l="0" t="0" r="0" b="0"/>
              <a:pathLst>
                <a:path w="537" h="1" fill="none" extrusionOk="0">
                  <a:moveTo>
                    <a:pt x="536" y="0"/>
                  </a:moveTo>
                  <a:lnTo>
                    <a:pt x="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4" name="Shape 634"/>
            <p:cNvSpPr/>
            <p:nvPr/>
          </p:nvSpPr>
          <p:spPr>
            <a:xfrm>
              <a:off x="802750" y="3229500"/>
              <a:ext cx="13425" cy="25"/>
            </a:xfrm>
            <a:custGeom>
              <a:avLst/>
              <a:gdLst/>
              <a:ahLst/>
              <a:cxnLst/>
              <a:rect l="0" t="0" r="0" b="0"/>
              <a:pathLst>
                <a:path w="537" h="1" fill="none" extrusionOk="0">
                  <a:moveTo>
                    <a:pt x="536" y="1"/>
                  </a:move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5" name="Shape 635"/>
            <p:cNvSpPr/>
            <p:nvPr/>
          </p:nvSpPr>
          <p:spPr>
            <a:xfrm>
              <a:off x="802750" y="3263000"/>
              <a:ext cx="13425" cy="25"/>
            </a:xfrm>
            <a:custGeom>
              <a:avLst/>
              <a:gdLst/>
              <a:ahLst/>
              <a:cxnLst/>
              <a:rect l="0" t="0" r="0" b="0"/>
              <a:pathLst>
                <a:path w="537" h="1" fill="none" extrusionOk="0">
                  <a:moveTo>
                    <a:pt x="536" y="0"/>
                  </a:moveTo>
                  <a:lnTo>
                    <a:pt x="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6" name="Shape 636"/>
            <p:cNvSpPr/>
            <p:nvPr/>
          </p:nvSpPr>
          <p:spPr>
            <a:xfrm>
              <a:off x="802750" y="3296475"/>
              <a:ext cx="13425" cy="25"/>
            </a:xfrm>
            <a:custGeom>
              <a:avLst/>
              <a:gdLst/>
              <a:ahLst/>
              <a:cxnLst/>
              <a:rect l="0" t="0" r="0" b="0"/>
              <a:pathLst>
                <a:path w="537" h="1" fill="none" extrusionOk="0">
                  <a:moveTo>
                    <a:pt x="536" y="1"/>
                  </a:move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637" name="Shape 637"/>
          <p:cNvSpPr/>
          <p:nvPr/>
        </p:nvSpPr>
        <p:spPr>
          <a:xfrm>
            <a:off x="2959119" y="2609455"/>
            <a:ext cx="312329" cy="400880"/>
          </a:xfrm>
          <a:custGeom>
            <a:avLst/>
            <a:gdLst/>
            <a:ahLst/>
            <a:cxnLst/>
            <a:rect l="0" t="0" r="0" b="0"/>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8" name="Shape 638"/>
          <p:cNvSpPr/>
          <p:nvPr/>
        </p:nvSpPr>
        <p:spPr>
          <a:xfrm>
            <a:off x="2473948" y="2609455"/>
            <a:ext cx="231403" cy="400880"/>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639" name="Shape 639"/>
          <p:cNvGrpSpPr/>
          <p:nvPr/>
        </p:nvGrpSpPr>
        <p:grpSpPr>
          <a:xfrm>
            <a:off x="3460304" y="2635920"/>
            <a:ext cx="360885" cy="341846"/>
            <a:chOff x="2583100" y="2973775"/>
            <a:chExt cx="461550" cy="437200"/>
          </a:xfrm>
        </p:grpSpPr>
        <p:sp>
          <p:nvSpPr>
            <p:cNvPr id="640" name="Shape 640"/>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1" name="Shape 641"/>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642" name="Shape 642"/>
          <p:cNvSpPr/>
          <p:nvPr/>
        </p:nvSpPr>
        <p:spPr>
          <a:xfrm>
            <a:off x="5052133" y="2644213"/>
            <a:ext cx="331369" cy="331369"/>
          </a:xfrm>
          <a:custGeom>
            <a:avLst/>
            <a:gdLst/>
            <a:ahLst/>
            <a:cxnLst/>
            <a:rect l="0" t="0" r="0" b="0"/>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643" name="Shape 643"/>
          <p:cNvGrpSpPr/>
          <p:nvPr/>
        </p:nvGrpSpPr>
        <p:grpSpPr>
          <a:xfrm>
            <a:off x="5543618" y="2662113"/>
            <a:ext cx="404691" cy="300894"/>
            <a:chOff x="5247525" y="3007275"/>
            <a:chExt cx="517575" cy="384825"/>
          </a:xfrm>
        </p:grpSpPr>
        <p:sp>
          <p:nvSpPr>
            <p:cNvPr id="644" name="Shape 644"/>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5" name="Shape 645"/>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46" name="Shape 646"/>
          <p:cNvGrpSpPr/>
          <p:nvPr/>
        </p:nvGrpSpPr>
        <p:grpSpPr>
          <a:xfrm>
            <a:off x="4530529" y="2644970"/>
            <a:ext cx="318976" cy="325661"/>
            <a:chOff x="3951850" y="2985350"/>
            <a:chExt cx="407950" cy="416500"/>
          </a:xfrm>
        </p:grpSpPr>
        <p:sp>
          <p:nvSpPr>
            <p:cNvPr id="647" name="Shape 647"/>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8" name="Shape 648"/>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9" name="Shape 649"/>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0" name="Shape 650"/>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51" name="Shape 651"/>
          <p:cNvGrpSpPr/>
          <p:nvPr/>
        </p:nvGrpSpPr>
        <p:grpSpPr>
          <a:xfrm>
            <a:off x="1885440" y="3193414"/>
            <a:ext cx="369447" cy="283751"/>
            <a:chOff x="568950" y="3686775"/>
            <a:chExt cx="472500" cy="362900"/>
          </a:xfrm>
        </p:grpSpPr>
        <p:sp>
          <p:nvSpPr>
            <p:cNvPr id="652" name="Shape 652"/>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3" name="Shape 653"/>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4" name="Shape 654"/>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655" name="Shape 655"/>
          <p:cNvSpPr/>
          <p:nvPr/>
        </p:nvSpPr>
        <p:spPr>
          <a:xfrm>
            <a:off x="6143407" y="2628984"/>
            <a:ext cx="251380" cy="361843"/>
          </a:xfrm>
          <a:custGeom>
            <a:avLst/>
            <a:gdLst/>
            <a:ahLst/>
            <a:cxnLst/>
            <a:rect l="0" t="0" r="0" b="0"/>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656" name="Shape 656"/>
          <p:cNvGrpSpPr/>
          <p:nvPr/>
        </p:nvGrpSpPr>
        <p:grpSpPr>
          <a:xfrm>
            <a:off x="2413887" y="3217223"/>
            <a:ext cx="351366" cy="236153"/>
            <a:chOff x="1244800" y="3717225"/>
            <a:chExt cx="449375" cy="302025"/>
          </a:xfrm>
        </p:grpSpPr>
        <p:sp>
          <p:nvSpPr>
            <p:cNvPr id="657" name="Shape 657"/>
            <p:cNvSpPr/>
            <p:nvPr/>
          </p:nvSpPr>
          <p:spPr>
            <a:xfrm>
              <a:off x="1244800" y="3717225"/>
              <a:ext cx="449375" cy="302025"/>
            </a:xfrm>
            <a:custGeom>
              <a:avLst/>
              <a:gdLst/>
              <a:ahLst/>
              <a:cxnLst/>
              <a:rect l="0" t="0" r="0" b="0"/>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8" name="Shape 658"/>
            <p:cNvSpPr/>
            <p:nvPr/>
          </p:nvSpPr>
          <p:spPr>
            <a:xfrm>
              <a:off x="1244800" y="3795150"/>
              <a:ext cx="449375" cy="25"/>
            </a:xfrm>
            <a:custGeom>
              <a:avLst/>
              <a:gdLst/>
              <a:ahLst/>
              <a:cxnLst/>
              <a:rect l="0" t="0" r="0" b="0"/>
              <a:pathLst>
                <a:path w="17975" h="1" fill="none" extrusionOk="0">
                  <a:moveTo>
                    <a:pt x="17974" y="1"/>
                  </a:move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9" name="Shape 659"/>
            <p:cNvSpPr/>
            <p:nvPr/>
          </p:nvSpPr>
          <p:spPr>
            <a:xfrm>
              <a:off x="1244800" y="3853000"/>
              <a:ext cx="449375" cy="25"/>
            </a:xfrm>
            <a:custGeom>
              <a:avLst/>
              <a:gdLst/>
              <a:ahLst/>
              <a:cxnLst/>
              <a:rect l="0" t="0" r="0" b="0"/>
              <a:pathLst>
                <a:path w="17975" h="1" fill="none" extrusionOk="0">
                  <a:moveTo>
                    <a:pt x="0" y="0"/>
                  </a:moveTo>
                  <a:lnTo>
                    <a:pt x="17974"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0" name="Shape 660"/>
            <p:cNvSpPr/>
            <p:nvPr/>
          </p:nvSpPr>
          <p:spPr>
            <a:xfrm>
              <a:off x="1302625" y="3893800"/>
              <a:ext cx="161375" cy="25"/>
            </a:xfrm>
            <a:custGeom>
              <a:avLst/>
              <a:gdLst/>
              <a:ahLst/>
              <a:cxnLst/>
              <a:rect l="0" t="0" r="0" b="0"/>
              <a:pathLst>
                <a:path w="6455" h="1" fill="none" extrusionOk="0">
                  <a:moveTo>
                    <a:pt x="6455" y="0"/>
                  </a:moveTo>
                  <a:lnTo>
                    <a:pt x="1"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1" name="Shape 661"/>
            <p:cNvSpPr/>
            <p:nvPr/>
          </p:nvSpPr>
          <p:spPr>
            <a:xfrm>
              <a:off x="1302625" y="3933975"/>
              <a:ext cx="110250" cy="25"/>
            </a:xfrm>
            <a:custGeom>
              <a:avLst/>
              <a:gdLst/>
              <a:ahLst/>
              <a:cxnLst/>
              <a:rect l="0" t="0" r="0" b="0"/>
              <a:pathLst>
                <a:path w="4410" h="1" fill="none" extrusionOk="0">
                  <a:moveTo>
                    <a:pt x="4409" y="1"/>
                  </a:moveTo>
                  <a:lnTo>
                    <a:pt x="1"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2" name="Shape 662"/>
            <p:cNvSpPr/>
            <p:nvPr/>
          </p:nvSpPr>
          <p:spPr>
            <a:xfrm>
              <a:off x="1572975" y="3899875"/>
              <a:ext cx="62125" cy="40225"/>
            </a:xfrm>
            <a:custGeom>
              <a:avLst/>
              <a:gdLst/>
              <a:ahLst/>
              <a:cxnLst/>
              <a:rect l="0" t="0" r="0" b="0"/>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63" name="Shape 663"/>
          <p:cNvGrpSpPr/>
          <p:nvPr/>
        </p:nvGrpSpPr>
        <p:grpSpPr>
          <a:xfrm>
            <a:off x="2944230" y="3199122"/>
            <a:ext cx="341846" cy="267097"/>
            <a:chOff x="1923075" y="3694075"/>
            <a:chExt cx="437200" cy="341600"/>
          </a:xfrm>
        </p:grpSpPr>
        <p:sp>
          <p:nvSpPr>
            <p:cNvPr id="664" name="Shape 664"/>
            <p:cNvSpPr/>
            <p:nvPr/>
          </p:nvSpPr>
          <p:spPr>
            <a:xfrm>
              <a:off x="22476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5" name="Shape 665"/>
            <p:cNvSpPr/>
            <p:nvPr/>
          </p:nvSpPr>
          <p:spPr>
            <a:xfrm>
              <a:off x="20351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6" name="Shape 666"/>
            <p:cNvSpPr/>
            <p:nvPr/>
          </p:nvSpPr>
          <p:spPr>
            <a:xfrm>
              <a:off x="1923075" y="3694075"/>
              <a:ext cx="437200" cy="280100"/>
            </a:xfrm>
            <a:custGeom>
              <a:avLst/>
              <a:gdLst/>
              <a:ahLst/>
              <a:cxnLst/>
              <a:rect l="0" t="0" r="0" b="0"/>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7" name="Shape 667"/>
            <p:cNvSpPr/>
            <p:nvPr/>
          </p:nvSpPr>
          <p:spPr>
            <a:xfrm>
              <a:off x="2261000" y="3781750"/>
              <a:ext cx="48725" cy="108400"/>
            </a:xfrm>
            <a:custGeom>
              <a:avLst/>
              <a:gdLst/>
              <a:ahLst/>
              <a:cxnLst/>
              <a:rect l="0" t="0" r="0" b="0"/>
              <a:pathLst>
                <a:path w="1949" h="4336" fill="none" extrusionOk="0">
                  <a:moveTo>
                    <a:pt x="1" y="4336"/>
                  </a:moveTo>
                  <a:lnTo>
                    <a:pt x="1949"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8" name="Shape 668"/>
            <p:cNvSpPr/>
            <p:nvPr/>
          </p:nvSpPr>
          <p:spPr>
            <a:xfrm>
              <a:off x="2225675" y="3780550"/>
              <a:ext cx="32300" cy="113875"/>
            </a:xfrm>
            <a:custGeom>
              <a:avLst/>
              <a:gdLst/>
              <a:ahLst/>
              <a:cxnLst/>
              <a:rect l="0" t="0" r="0" b="0"/>
              <a:pathLst>
                <a:path w="1292" h="4555" fill="none" extrusionOk="0">
                  <a:moveTo>
                    <a:pt x="1" y="4554"/>
                  </a:moveTo>
                  <a:lnTo>
                    <a:pt x="1292"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9" name="Shape 669"/>
            <p:cNvSpPr/>
            <p:nvPr/>
          </p:nvSpPr>
          <p:spPr>
            <a:xfrm>
              <a:off x="2190375" y="3779325"/>
              <a:ext cx="15850" cy="119350"/>
            </a:xfrm>
            <a:custGeom>
              <a:avLst/>
              <a:gdLst/>
              <a:ahLst/>
              <a:cxnLst/>
              <a:rect l="0" t="0" r="0" b="0"/>
              <a:pathLst>
                <a:path w="634" h="4774" fill="none" extrusionOk="0">
                  <a:moveTo>
                    <a:pt x="0" y="4774"/>
                  </a:moveTo>
                  <a:lnTo>
                    <a:pt x="634"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0" name="Shape 670"/>
            <p:cNvSpPr/>
            <p:nvPr/>
          </p:nvSpPr>
          <p:spPr>
            <a:xfrm>
              <a:off x="2154450" y="3777500"/>
              <a:ext cx="1250" cy="126050"/>
            </a:xfrm>
            <a:custGeom>
              <a:avLst/>
              <a:gdLst/>
              <a:ahLst/>
              <a:cxnLst/>
              <a:rect l="0" t="0" r="0" b="0"/>
              <a:pathLst>
                <a:path w="50" h="5042" fill="none" extrusionOk="0">
                  <a:moveTo>
                    <a:pt x="49" y="5042"/>
                  </a:moveTo>
                  <a:lnTo>
                    <a:pt x="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1" name="Shape 671"/>
            <p:cNvSpPr/>
            <p:nvPr/>
          </p:nvSpPr>
          <p:spPr>
            <a:xfrm>
              <a:off x="2103300" y="3776275"/>
              <a:ext cx="17075" cy="131550"/>
            </a:xfrm>
            <a:custGeom>
              <a:avLst/>
              <a:gdLst/>
              <a:ahLst/>
              <a:cxnLst/>
              <a:rect l="0" t="0" r="0" b="0"/>
              <a:pathLst>
                <a:path w="683" h="5262" fill="none" extrusionOk="0">
                  <a:moveTo>
                    <a:pt x="683" y="5261"/>
                  </a:moveTo>
                  <a:lnTo>
                    <a:pt x="1"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2" name="Shape 672"/>
            <p:cNvSpPr/>
            <p:nvPr/>
          </p:nvSpPr>
          <p:spPr>
            <a:xfrm>
              <a:off x="2051550" y="3775050"/>
              <a:ext cx="34125" cy="137025"/>
            </a:xfrm>
            <a:custGeom>
              <a:avLst/>
              <a:gdLst/>
              <a:ahLst/>
              <a:cxnLst/>
              <a:rect l="0" t="0" r="0" b="0"/>
              <a:pathLst>
                <a:path w="1365" h="5481" fill="none" extrusionOk="0">
                  <a:moveTo>
                    <a:pt x="1364" y="5481"/>
                  </a:move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73" name="Shape 673"/>
          <p:cNvGrpSpPr/>
          <p:nvPr/>
        </p:nvGrpSpPr>
        <p:grpSpPr>
          <a:xfrm>
            <a:off x="3473146" y="3194841"/>
            <a:ext cx="335180" cy="275189"/>
            <a:chOff x="2599525" y="3688600"/>
            <a:chExt cx="428675" cy="351950"/>
          </a:xfrm>
        </p:grpSpPr>
        <p:sp>
          <p:nvSpPr>
            <p:cNvPr id="674" name="Shape 674"/>
            <p:cNvSpPr/>
            <p:nvPr/>
          </p:nvSpPr>
          <p:spPr>
            <a:xfrm>
              <a:off x="2599525" y="3688600"/>
              <a:ext cx="428675" cy="168675"/>
            </a:xfrm>
            <a:custGeom>
              <a:avLst/>
              <a:gdLst/>
              <a:ahLst/>
              <a:cxnLst/>
              <a:rect l="0" t="0" r="0" b="0"/>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5" name="Shape 675"/>
            <p:cNvSpPr/>
            <p:nvPr/>
          </p:nvSpPr>
          <p:spPr>
            <a:xfrm>
              <a:off x="2792550" y="3862125"/>
              <a:ext cx="42650" cy="23775"/>
            </a:xfrm>
            <a:custGeom>
              <a:avLst/>
              <a:gdLst/>
              <a:ahLst/>
              <a:cxnLst/>
              <a:rect l="0" t="0" r="0" b="0"/>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6" name="Shape 676"/>
            <p:cNvSpPr/>
            <p:nvPr/>
          </p:nvSpPr>
          <p:spPr>
            <a:xfrm>
              <a:off x="2599525" y="3852375"/>
              <a:ext cx="428675" cy="188175"/>
            </a:xfrm>
            <a:custGeom>
              <a:avLst/>
              <a:gdLst/>
              <a:ahLst/>
              <a:cxnLst/>
              <a:rect l="0" t="0" r="0" b="0"/>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77" name="Shape 677"/>
          <p:cNvGrpSpPr/>
          <p:nvPr/>
        </p:nvGrpSpPr>
        <p:grpSpPr>
          <a:xfrm>
            <a:off x="4014925" y="3175802"/>
            <a:ext cx="310433" cy="306133"/>
            <a:chOff x="3292425" y="3664250"/>
            <a:chExt cx="397025" cy="391525"/>
          </a:xfrm>
        </p:grpSpPr>
        <p:sp>
          <p:nvSpPr>
            <p:cNvPr id="678" name="Shape 678"/>
            <p:cNvSpPr/>
            <p:nvPr/>
          </p:nvSpPr>
          <p:spPr>
            <a:xfrm>
              <a:off x="3292425" y="3680675"/>
              <a:ext cx="375100" cy="375100"/>
            </a:xfrm>
            <a:custGeom>
              <a:avLst/>
              <a:gdLst/>
              <a:ahLst/>
              <a:cxnLst/>
              <a:rect l="0" t="0" r="0" b="0"/>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9" name="Shape 679"/>
            <p:cNvSpPr/>
            <p:nvPr/>
          </p:nvSpPr>
          <p:spPr>
            <a:xfrm>
              <a:off x="3504325" y="3664250"/>
              <a:ext cx="131525" cy="153450"/>
            </a:xfrm>
            <a:custGeom>
              <a:avLst/>
              <a:gdLst/>
              <a:ahLst/>
              <a:cxnLst/>
              <a:rect l="0" t="0" r="0" b="0"/>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0" name="Shape 680"/>
            <p:cNvSpPr/>
            <p:nvPr/>
          </p:nvSpPr>
          <p:spPr>
            <a:xfrm>
              <a:off x="3501875" y="3749500"/>
              <a:ext cx="187575" cy="96825"/>
            </a:xfrm>
            <a:custGeom>
              <a:avLst/>
              <a:gdLst/>
              <a:ahLst/>
              <a:cxnLst/>
              <a:rect l="0" t="0" r="0" b="0"/>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81" name="Shape 681"/>
          <p:cNvGrpSpPr/>
          <p:nvPr/>
        </p:nvGrpSpPr>
        <p:grpSpPr>
          <a:xfrm>
            <a:off x="4515282" y="3215307"/>
            <a:ext cx="343762" cy="249484"/>
            <a:chOff x="3932350" y="3714775"/>
            <a:chExt cx="439650" cy="319075"/>
          </a:xfrm>
        </p:grpSpPr>
        <p:sp>
          <p:nvSpPr>
            <p:cNvPr id="682" name="Shape 682"/>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3" name="Shape 683"/>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4" name="Shape 684"/>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5" name="Shape 685"/>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6" name="Shape 686"/>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87" name="Shape 687"/>
          <p:cNvGrpSpPr/>
          <p:nvPr/>
        </p:nvGrpSpPr>
        <p:grpSpPr>
          <a:xfrm>
            <a:off x="5040875" y="3215307"/>
            <a:ext cx="343742" cy="249484"/>
            <a:chOff x="4604550" y="3714775"/>
            <a:chExt cx="439625" cy="319075"/>
          </a:xfrm>
        </p:grpSpPr>
        <p:sp>
          <p:nvSpPr>
            <p:cNvPr id="688" name="Shape 688"/>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9" name="Shape 689"/>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90" name="Shape 690"/>
          <p:cNvGrpSpPr/>
          <p:nvPr/>
        </p:nvGrpSpPr>
        <p:grpSpPr>
          <a:xfrm>
            <a:off x="5578842" y="3189603"/>
            <a:ext cx="328515" cy="291863"/>
            <a:chOff x="5292575" y="3681900"/>
            <a:chExt cx="420150" cy="373275"/>
          </a:xfrm>
        </p:grpSpPr>
        <p:sp>
          <p:nvSpPr>
            <p:cNvPr id="691" name="Shape 691"/>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2" name="Shape 692"/>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3" name="Shape 693"/>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4" name="Shape 694"/>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5" name="Shape 695"/>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6" name="Shape 696"/>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7" name="Shape 697"/>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98" name="Shape 698"/>
          <p:cNvGrpSpPr/>
          <p:nvPr/>
        </p:nvGrpSpPr>
        <p:grpSpPr>
          <a:xfrm>
            <a:off x="6085865" y="3152462"/>
            <a:ext cx="365655" cy="365655"/>
            <a:chOff x="5941025" y="3634400"/>
            <a:chExt cx="467650" cy="467650"/>
          </a:xfrm>
        </p:grpSpPr>
        <p:sp>
          <p:nvSpPr>
            <p:cNvPr id="699" name="Shape 699"/>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0" name="Shape 700"/>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1" name="Shape 701"/>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2" name="Shape 702"/>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3" name="Shape 703"/>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4" name="Shape 704"/>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05" name="Shape 705"/>
          <p:cNvGrpSpPr/>
          <p:nvPr/>
        </p:nvGrpSpPr>
        <p:grpSpPr>
          <a:xfrm>
            <a:off x="6634798" y="3175802"/>
            <a:ext cx="318976" cy="318995"/>
            <a:chOff x="6643075" y="3664250"/>
            <a:chExt cx="407950" cy="407975"/>
          </a:xfrm>
        </p:grpSpPr>
        <p:sp>
          <p:nvSpPr>
            <p:cNvPr id="706" name="Shape 706"/>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7" name="Shape 707"/>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08" name="Shape 708"/>
          <p:cNvGrpSpPr/>
          <p:nvPr/>
        </p:nvGrpSpPr>
        <p:grpSpPr>
          <a:xfrm>
            <a:off x="1891148" y="3688064"/>
            <a:ext cx="345658" cy="345638"/>
            <a:chOff x="576250" y="4319400"/>
            <a:chExt cx="442075" cy="442050"/>
          </a:xfrm>
        </p:grpSpPr>
        <p:sp>
          <p:nvSpPr>
            <p:cNvPr id="709" name="Shape 709"/>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0" name="Shape 710"/>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1" name="Shape 711"/>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2" name="Shape 712"/>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713" name="Shape 713"/>
          <p:cNvSpPr/>
          <p:nvPr/>
        </p:nvSpPr>
        <p:spPr>
          <a:xfrm>
            <a:off x="2402534" y="3755487"/>
            <a:ext cx="374217" cy="211386"/>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4" name="Shape 714"/>
          <p:cNvSpPr/>
          <p:nvPr/>
        </p:nvSpPr>
        <p:spPr>
          <a:xfrm>
            <a:off x="4533650" y="3702626"/>
            <a:ext cx="317079" cy="317099"/>
          </a:xfrm>
          <a:custGeom>
            <a:avLst/>
            <a:gdLst/>
            <a:ahLst/>
            <a:cxnLst/>
            <a:rect l="0" t="0" r="0" b="0"/>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5" name="Shape 715"/>
          <p:cNvSpPr/>
          <p:nvPr/>
        </p:nvSpPr>
        <p:spPr>
          <a:xfrm>
            <a:off x="4008011" y="3722624"/>
            <a:ext cx="317079" cy="277105"/>
          </a:xfrm>
          <a:custGeom>
            <a:avLst/>
            <a:gdLst/>
            <a:ahLst/>
            <a:cxnLst/>
            <a:rect l="0" t="0" r="0" b="0"/>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6" name="Shape 716"/>
          <p:cNvSpPr/>
          <p:nvPr/>
        </p:nvSpPr>
        <p:spPr>
          <a:xfrm>
            <a:off x="5057861" y="3701198"/>
            <a:ext cx="319933" cy="319953"/>
          </a:xfrm>
          <a:custGeom>
            <a:avLst/>
            <a:gdLst/>
            <a:ahLst/>
            <a:cxnLst/>
            <a:rect l="0" t="0" r="0" b="0"/>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717" name="Shape 717"/>
          <p:cNvGrpSpPr/>
          <p:nvPr/>
        </p:nvGrpSpPr>
        <p:grpSpPr>
          <a:xfrm>
            <a:off x="5559803" y="3705676"/>
            <a:ext cx="366593" cy="302810"/>
            <a:chOff x="5268225" y="4341925"/>
            <a:chExt cx="468850" cy="387275"/>
          </a:xfrm>
        </p:grpSpPr>
        <p:sp>
          <p:nvSpPr>
            <p:cNvPr id="718" name="Shape 718"/>
            <p:cNvSpPr/>
            <p:nvPr/>
          </p:nvSpPr>
          <p:spPr>
            <a:xfrm>
              <a:off x="5652425" y="4676800"/>
              <a:ext cx="65775" cy="52400"/>
            </a:xfrm>
            <a:custGeom>
              <a:avLst/>
              <a:gdLst/>
              <a:ahLst/>
              <a:cxnLst/>
              <a:rect l="0" t="0" r="0" b="0"/>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9" name="Shape 719"/>
            <p:cNvSpPr/>
            <p:nvPr/>
          </p:nvSpPr>
          <p:spPr>
            <a:xfrm>
              <a:off x="5287100" y="4676800"/>
              <a:ext cx="65775" cy="52400"/>
            </a:xfrm>
            <a:custGeom>
              <a:avLst/>
              <a:gdLst/>
              <a:ahLst/>
              <a:cxnLst/>
              <a:rect l="0" t="0" r="0" b="0"/>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0" name="Shape 720"/>
            <p:cNvSpPr/>
            <p:nvPr/>
          </p:nvSpPr>
          <p:spPr>
            <a:xfrm>
              <a:off x="5268225" y="4341925"/>
              <a:ext cx="468850" cy="333075"/>
            </a:xfrm>
            <a:custGeom>
              <a:avLst/>
              <a:gdLst/>
              <a:ahLst/>
              <a:cxnLst/>
              <a:rect l="0" t="0" r="0" b="0"/>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1" name="Shape 721"/>
            <p:cNvSpPr/>
            <p:nvPr/>
          </p:nvSpPr>
          <p:spPr>
            <a:xfrm>
              <a:off x="5351025" y="4375400"/>
              <a:ext cx="303250" cy="149825"/>
            </a:xfrm>
            <a:custGeom>
              <a:avLst/>
              <a:gdLst/>
              <a:ahLst/>
              <a:cxnLst/>
              <a:rect l="0" t="0" r="0" b="0"/>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2" name="Shape 722"/>
            <p:cNvSpPr/>
            <p:nvPr/>
          </p:nvSpPr>
          <p:spPr>
            <a:xfrm>
              <a:off x="5326675" y="4569025"/>
              <a:ext cx="81000" cy="65175"/>
            </a:xfrm>
            <a:custGeom>
              <a:avLst/>
              <a:gdLst/>
              <a:ahLst/>
              <a:cxnLst/>
              <a:rect l="0" t="0" r="0" b="0"/>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3" name="Shape 723"/>
            <p:cNvSpPr/>
            <p:nvPr/>
          </p:nvSpPr>
          <p:spPr>
            <a:xfrm>
              <a:off x="5447225" y="4615925"/>
              <a:ext cx="110850" cy="25"/>
            </a:xfrm>
            <a:custGeom>
              <a:avLst/>
              <a:gdLst/>
              <a:ahLst/>
              <a:cxnLst/>
              <a:rect l="0" t="0" r="0" b="0"/>
              <a:pathLst>
                <a:path w="4434" h="1" fill="none" extrusionOk="0">
                  <a:moveTo>
                    <a:pt x="1" y="0"/>
                  </a:moveTo>
                  <a:lnTo>
                    <a:pt x="4434"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4" name="Shape 724"/>
            <p:cNvSpPr/>
            <p:nvPr/>
          </p:nvSpPr>
          <p:spPr>
            <a:xfrm>
              <a:off x="5439925" y="4589125"/>
              <a:ext cx="125450" cy="25"/>
            </a:xfrm>
            <a:custGeom>
              <a:avLst/>
              <a:gdLst/>
              <a:ahLst/>
              <a:cxnLst/>
              <a:rect l="0" t="0" r="0" b="0"/>
              <a:pathLst>
                <a:path w="5018" h="1" fill="none" extrusionOk="0">
                  <a:moveTo>
                    <a:pt x="1" y="0"/>
                  </a:moveTo>
                  <a:lnTo>
                    <a:pt x="5018"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5" name="Shape 725"/>
            <p:cNvSpPr/>
            <p:nvPr/>
          </p:nvSpPr>
          <p:spPr>
            <a:xfrm>
              <a:off x="5597625" y="4569025"/>
              <a:ext cx="81000" cy="65175"/>
            </a:xfrm>
            <a:custGeom>
              <a:avLst/>
              <a:gdLst/>
              <a:ahLst/>
              <a:cxnLst/>
              <a:rect l="0" t="0" r="0" b="0"/>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26" name="Shape 726"/>
          <p:cNvGrpSpPr/>
          <p:nvPr/>
        </p:nvGrpSpPr>
        <p:grpSpPr>
          <a:xfrm>
            <a:off x="6103966" y="3696156"/>
            <a:ext cx="329453" cy="329453"/>
            <a:chOff x="5964175" y="4329750"/>
            <a:chExt cx="421350" cy="421350"/>
          </a:xfrm>
        </p:grpSpPr>
        <p:sp>
          <p:nvSpPr>
            <p:cNvPr id="727" name="Shape 727"/>
            <p:cNvSpPr/>
            <p:nvPr/>
          </p:nvSpPr>
          <p:spPr>
            <a:xfrm>
              <a:off x="5964175" y="4329750"/>
              <a:ext cx="421350" cy="421350"/>
            </a:xfrm>
            <a:custGeom>
              <a:avLst/>
              <a:gdLst/>
              <a:ahLst/>
              <a:cxnLst/>
              <a:rect l="0" t="0" r="0" b="0"/>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8" name="Shape 728"/>
            <p:cNvSpPr/>
            <p:nvPr/>
          </p:nvSpPr>
          <p:spPr>
            <a:xfrm>
              <a:off x="6322800" y="4360800"/>
              <a:ext cx="31675" cy="30475"/>
            </a:xfrm>
            <a:custGeom>
              <a:avLst/>
              <a:gdLst/>
              <a:ahLst/>
              <a:cxnLst/>
              <a:rect l="0" t="0" r="0" b="0"/>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29" name="Shape 729"/>
          <p:cNvGrpSpPr/>
          <p:nvPr/>
        </p:nvGrpSpPr>
        <p:grpSpPr>
          <a:xfrm>
            <a:off x="2416252" y="4221750"/>
            <a:ext cx="346616" cy="335180"/>
            <a:chOff x="1247825" y="5001950"/>
            <a:chExt cx="443300" cy="428675"/>
          </a:xfrm>
        </p:grpSpPr>
        <p:sp>
          <p:nvSpPr>
            <p:cNvPr id="730" name="Shape 730"/>
            <p:cNvSpPr/>
            <p:nvPr/>
          </p:nvSpPr>
          <p:spPr>
            <a:xfrm>
              <a:off x="1247825" y="5168175"/>
              <a:ext cx="373875" cy="221650"/>
            </a:xfrm>
            <a:custGeom>
              <a:avLst/>
              <a:gdLst/>
              <a:ahLst/>
              <a:cxnLst/>
              <a:rect l="0" t="0" r="0" b="0"/>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1" name="Shape 731"/>
            <p:cNvSpPr/>
            <p:nvPr/>
          </p:nvSpPr>
          <p:spPr>
            <a:xfrm>
              <a:off x="1275850" y="5209575"/>
              <a:ext cx="60900" cy="87075"/>
            </a:xfrm>
            <a:custGeom>
              <a:avLst/>
              <a:gdLst/>
              <a:ahLst/>
              <a:cxnLst/>
              <a:rect l="0" t="0" r="0" b="0"/>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2" name="Shape 732"/>
            <p:cNvSpPr/>
            <p:nvPr/>
          </p:nvSpPr>
          <p:spPr>
            <a:xfrm>
              <a:off x="1247825" y="5391625"/>
              <a:ext cx="443300" cy="39000"/>
            </a:xfrm>
            <a:custGeom>
              <a:avLst/>
              <a:gdLst/>
              <a:ahLst/>
              <a:cxnLst/>
              <a:rect l="0" t="0" r="0" b="0"/>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3" name="Shape 733"/>
            <p:cNvSpPr/>
            <p:nvPr/>
          </p:nvSpPr>
          <p:spPr>
            <a:xfrm>
              <a:off x="1454850" y="5001950"/>
              <a:ext cx="17075" cy="114475"/>
            </a:xfrm>
            <a:custGeom>
              <a:avLst/>
              <a:gdLst/>
              <a:ahLst/>
              <a:cxnLst/>
              <a:rect l="0" t="0" r="0" b="0"/>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4" name="Shape 734"/>
            <p:cNvSpPr/>
            <p:nvPr/>
          </p:nvSpPr>
          <p:spPr>
            <a:xfrm>
              <a:off x="1411025" y="5001950"/>
              <a:ext cx="17075" cy="114475"/>
            </a:xfrm>
            <a:custGeom>
              <a:avLst/>
              <a:gdLst/>
              <a:ahLst/>
              <a:cxnLst/>
              <a:rect l="0" t="0" r="0" b="0"/>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5" name="Shape 735"/>
            <p:cNvSpPr/>
            <p:nvPr/>
          </p:nvSpPr>
          <p:spPr>
            <a:xfrm>
              <a:off x="1498700" y="5001950"/>
              <a:ext cx="16450" cy="114475"/>
            </a:xfrm>
            <a:custGeom>
              <a:avLst/>
              <a:gdLst/>
              <a:ahLst/>
              <a:cxnLst/>
              <a:rect l="0" t="0" r="0" b="0"/>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36" name="Shape 736"/>
          <p:cNvGrpSpPr/>
          <p:nvPr/>
        </p:nvGrpSpPr>
        <p:grpSpPr>
          <a:xfrm>
            <a:off x="2972789" y="4205076"/>
            <a:ext cx="284728" cy="362801"/>
            <a:chOff x="1959600" y="4980625"/>
            <a:chExt cx="364150" cy="464000"/>
          </a:xfrm>
        </p:grpSpPr>
        <p:sp>
          <p:nvSpPr>
            <p:cNvPr id="737" name="Shape 737"/>
            <p:cNvSpPr/>
            <p:nvPr/>
          </p:nvSpPr>
          <p:spPr>
            <a:xfrm>
              <a:off x="1959600" y="4980625"/>
              <a:ext cx="364150" cy="239325"/>
            </a:xfrm>
            <a:custGeom>
              <a:avLst/>
              <a:gdLst/>
              <a:ahLst/>
              <a:cxnLst/>
              <a:rect l="0" t="0" r="0" b="0"/>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8" name="Shape 738"/>
            <p:cNvSpPr/>
            <p:nvPr/>
          </p:nvSpPr>
          <p:spPr>
            <a:xfrm>
              <a:off x="2053375" y="5121275"/>
              <a:ext cx="176600" cy="25"/>
            </a:xfrm>
            <a:custGeom>
              <a:avLst/>
              <a:gdLst/>
              <a:ahLst/>
              <a:cxnLst/>
              <a:rect l="0" t="0" r="0" b="0"/>
              <a:pathLst>
                <a:path w="7064" h="1" fill="none" extrusionOk="0">
                  <a:moveTo>
                    <a:pt x="1" y="1"/>
                  </a:moveTo>
                  <a:lnTo>
                    <a:pt x="7063"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9" name="Shape 739"/>
            <p:cNvSpPr/>
            <p:nvPr/>
          </p:nvSpPr>
          <p:spPr>
            <a:xfrm>
              <a:off x="2104525" y="5121275"/>
              <a:ext cx="74300" cy="323350"/>
            </a:xfrm>
            <a:custGeom>
              <a:avLst/>
              <a:gdLst/>
              <a:ahLst/>
              <a:cxnLst/>
              <a:rect l="0" t="0" r="0" b="0"/>
              <a:pathLst>
                <a:path w="2972" h="12934" fill="none" extrusionOk="0">
                  <a:moveTo>
                    <a:pt x="0" y="1"/>
                  </a:moveTo>
                  <a:lnTo>
                    <a:pt x="0" y="12933"/>
                  </a:lnTo>
                  <a:lnTo>
                    <a:pt x="2972" y="12933"/>
                  </a:lnTo>
                  <a:lnTo>
                    <a:pt x="2972"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0" name="Shape 740"/>
            <p:cNvSpPr/>
            <p:nvPr/>
          </p:nvSpPr>
          <p:spPr>
            <a:xfrm>
              <a:off x="2166625" y="5023850"/>
              <a:ext cx="85275" cy="85275"/>
            </a:xfrm>
            <a:custGeom>
              <a:avLst/>
              <a:gdLst/>
              <a:ahLst/>
              <a:cxnLst/>
              <a:rect l="0" t="0" r="0" b="0"/>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1" name="Shape 741"/>
            <p:cNvSpPr/>
            <p:nvPr/>
          </p:nvSpPr>
          <p:spPr>
            <a:xfrm>
              <a:off x="2031450" y="5023850"/>
              <a:ext cx="85275" cy="85275"/>
            </a:xfrm>
            <a:custGeom>
              <a:avLst/>
              <a:gdLst/>
              <a:ahLst/>
              <a:cxnLst/>
              <a:rect l="0" t="0" r="0" b="0"/>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2" name="Shape 742"/>
            <p:cNvSpPr/>
            <p:nvPr/>
          </p:nvSpPr>
          <p:spPr>
            <a:xfrm>
              <a:off x="1979100" y="5219925"/>
              <a:ext cx="125450" cy="224700"/>
            </a:xfrm>
            <a:custGeom>
              <a:avLst/>
              <a:gdLst/>
              <a:ahLst/>
              <a:cxnLst/>
              <a:rect l="0" t="0" r="0" b="0"/>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3" name="Shape 743"/>
            <p:cNvSpPr/>
            <p:nvPr/>
          </p:nvSpPr>
          <p:spPr>
            <a:xfrm>
              <a:off x="2178800" y="5219925"/>
              <a:ext cx="125450" cy="224700"/>
            </a:xfrm>
            <a:custGeom>
              <a:avLst/>
              <a:gdLst/>
              <a:ahLst/>
              <a:cxnLst/>
              <a:rect l="0" t="0" r="0" b="0"/>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44" name="Shape 744"/>
          <p:cNvGrpSpPr/>
          <p:nvPr/>
        </p:nvGrpSpPr>
        <p:grpSpPr>
          <a:xfrm>
            <a:off x="3477447" y="4218896"/>
            <a:ext cx="326599" cy="335650"/>
            <a:chOff x="2605025" y="4998300"/>
            <a:chExt cx="417700" cy="429275"/>
          </a:xfrm>
        </p:grpSpPr>
        <p:sp>
          <p:nvSpPr>
            <p:cNvPr id="745" name="Shape 745"/>
            <p:cNvSpPr/>
            <p:nvPr/>
          </p:nvSpPr>
          <p:spPr>
            <a:xfrm>
              <a:off x="2819350" y="5216875"/>
              <a:ext cx="202150" cy="210700"/>
            </a:xfrm>
            <a:custGeom>
              <a:avLst/>
              <a:gdLst/>
              <a:ahLst/>
              <a:cxnLst/>
              <a:rect l="0" t="0" r="0" b="0"/>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6" name="Shape 746"/>
            <p:cNvSpPr/>
            <p:nvPr/>
          </p:nvSpPr>
          <p:spPr>
            <a:xfrm>
              <a:off x="2606225" y="4998300"/>
              <a:ext cx="203400" cy="207650"/>
            </a:xfrm>
            <a:custGeom>
              <a:avLst/>
              <a:gdLst/>
              <a:ahLst/>
              <a:cxnLst/>
              <a:rect l="0" t="0" r="0" b="0"/>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7" name="Shape 747"/>
            <p:cNvSpPr/>
            <p:nvPr/>
          </p:nvSpPr>
          <p:spPr>
            <a:xfrm>
              <a:off x="2605025" y="5003775"/>
              <a:ext cx="417700" cy="417700"/>
            </a:xfrm>
            <a:custGeom>
              <a:avLst/>
              <a:gdLst/>
              <a:ahLst/>
              <a:cxnLst/>
              <a:rect l="0" t="0" r="0" b="0"/>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48" name="Shape 748"/>
          <p:cNvGrpSpPr/>
          <p:nvPr/>
        </p:nvGrpSpPr>
        <p:grpSpPr>
          <a:xfrm>
            <a:off x="3971138" y="4221750"/>
            <a:ext cx="390402" cy="325172"/>
            <a:chOff x="3236425" y="5001950"/>
            <a:chExt cx="499300" cy="415875"/>
          </a:xfrm>
        </p:grpSpPr>
        <p:sp>
          <p:nvSpPr>
            <p:cNvPr id="749" name="Shape 749"/>
            <p:cNvSpPr/>
            <p:nvPr/>
          </p:nvSpPr>
          <p:spPr>
            <a:xfrm>
              <a:off x="3236425" y="5309425"/>
              <a:ext cx="499300" cy="108400"/>
            </a:xfrm>
            <a:custGeom>
              <a:avLst/>
              <a:gdLst/>
              <a:ahLst/>
              <a:cxnLst/>
              <a:rect l="0" t="0" r="0" b="0"/>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0" name="Shape 750"/>
            <p:cNvSpPr/>
            <p:nvPr/>
          </p:nvSpPr>
          <p:spPr>
            <a:xfrm>
              <a:off x="3294875" y="5330725"/>
              <a:ext cx="382400" cy="25"/>
            </a:xfrm>
            <a:custGeom>
              <a:avLst/>
              <a:gdLst/>
              <a:ahLst/>
              <a:cxnLst/>
              <a:rect l="0" t="0" r="0" b="0"/>
              <a:pathLst>
                <a:path w="15296" h="1" fill="none" extrusionOk="0">
                  <a:moveTo>
                    <a:pt x="0" y="1"/>
                  </a:moveTo>
                  <a:lnTo>
                    <a:pt x="15295"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1" name="Shape 751"/>
            <p:cNvSpPr/>
            <p:nvPr/>
          </p:nvSpPr>
          <p:spPr>
            <a:xfrm>
              <a:off x="3280250" y="5162675"/>
              <a:ext cx="411625" cy="140075"/>
            </a:xfrm>
            <a:custGeom>
              <a:avLst/>
              <a:gdLst/>
              <a:ahLst/>
              <a:cxnLst/>
              <a:rect l="0" t="0" r="0" b="0"/>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2" name="Shape 752"/>
            <p:cNvSpPr/>
            <p:nvPr/>
          </p:nvSpPr>
          <p:spPr>
            <a:xfrm>
              <a:off x="3471450" y="5001950"/>
              <a:ext cx="17075" cy="114475"/>
            </a:xfrm>
            <a:custGeom>
              <a:avLst/>
              <a:gdLst/>
              <a:ahLst/>
              <a:cxnLst/>
              <a:rect l="0" t="0" r="0" b="0"/>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3" name="Shape 753"/>
            <p:cNvSpPr/>
            <p:nvPr/>
          </p:nvSpPr>
          <p:spPr>
            <a:xfrm>
              <a:off x="3427600" y="5001950"/>
              <a:ext cx="17075" cy="114475"/>
            </a:xfrm>
            <a:custGeom>
              <a:avLst/>
              <a:gdLst/>
              <a:ahLst/>
              <a:cxnLst/>
              <a:rect l="0" t="0" r="0" b="0"/>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4" name="Shape 754"/>
            <p:cNvSpPr/>
            <p:nvPr/>
          </p:nvSpPr>
          <p:spPr>
            <a:xfrm>
              <a:off x="3515275" y="5001950"/>
              <a:ext cx="16475" cy="114475"/>
            </a:xfrm>
            <a:custGeom>
              <a:avLst/>
              <a:gdLst/>
              <a:ahLst/>
              <a:cxnLst/>
              <a:rect l="0" t="0" r="0" b="0"/>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55" name="Shape 755"/>
          <p:cNvGrpSpPr/>
          <p:nvPr/>
        </p:nvGrpSpPr>
        <p:grpSpPr>
          <a:xfrm>
            <a:off x="4543372" y="4205076"/>
            <a:ext cx="297102" cy="353751"/>
            <a:chOff x="3968275" y="4980625"/>
            <a:chExt cx="379975" cy="452425"/>
          </a:xfrm>
        </p:grpSpPr>
        <p:sp>
          <p:nvSpPr>
            <p:cNvPr id="756" name="Shape 756"/>
            <p:cNvSpPr/>
            <p:nvPr/>
          </p:nvSpPr>
          <p:spPr>
            <a:xfrm>
              <a:off x="4168000" y="4980625"/>
              <a:ext cx="85875" cy="102325"/>
            </a:xfrm>
            <a:custGeom>
              <a:avLst/>
              <a:gdLst/>
              <a:ahLst/>
              <a:cxnLst/>
              <a:rect l="0" t="0" r="0" b="0"/>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7" name="Shape 757"/>
            <p:cNvSpPr/>
            <p:nvPr/>
          </p:nvSpPr>
          <p:spPr>
            <a:xfrm>
              <a:off x="3968275" y="5043350"/>
              <a:ext cx="379975" cy="389700"/>
            </a:xfrm>
            <a:custGeom>
              <a:avLst/>
              <a:gdLst/>
              <a:ahLst/>
              <a:cxnLst/>
              <a:rect l="0" t="0" r="0" b="0"/>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8" name="Shape 758"/>
            <p:cNvSpPr/>
            <p:nvPr/>
          </p:nvSpPr>
          <p:spPr>
            <a:xfrm>
              <a:off x="4031000" y="5150500"/>
              <a:ext cx="54200" cy="61525"/>
            </a:xfrm>
            <a:custGeom>
              <a:avLst/>
              <a:gdLst/>
              <a:ahLst/>
              <a:cxnLst/>
              <a:rect l="0" t="0" r="0" b="0"/>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59" name="Shape 759"/>
          <p:cNvGrpSpPr/>
          <p:nvPr/>
        </p:nvGrpSpPr>
        <p:grpSpPr>
          <a:xfrm>
            <a:off x="6083480" y="4284106"/>
            <a:ext cx="376132" cy="204740"/>
            <a:chOff x="5937975" y="5081700"/>
            <a:chExt cx="481050" cy="261850"/>
          </a:xfrm>
        </p:grpSpPr>
        <p:sp>
          <p:nvSpPr>
            <p:cNvPr id="760" name="Shape 760"/>
            <p:cNvSpPr/>
            <p:nvPr/>
          </p:nvSpPr>
          <p:spPr>
            <a:xfrm>
              <a:off x="6104200" y="5081700"/>
              <a:ext cx="314825" cy="215575"/>
            </a:xfrm>
            <a:custGeom>
              <a:avLst/>
              <a:gdLst/>
              <a:ahLst/>
              <a:cxnLst/>
              <a:rect l="0" t="0" r="0" b="0"/>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1" name="Shape 761"/>
            <p:cNvSpPr/>
            <p:nvPr/>
          </p:nvSpPr>
          <p:spPr>
            <a:xfrm>
              <a:off x="5937975" y="5210175"/>
              <a:ext cx="333700" cy="133375"/>
            </a:xfrm>
            <a:custGeom>
              <a:avLst/>
              <a:gdLst/>
              <a:ahLst/>
              <a:cxnLst/>
              <a:rect l="0" t="0" r="0" b="0"/>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2" name="Shape 762"/>
            <p:cNvSpPr/>
            <p:nvPr/>
          </p:nvSpPr>
          <p:spPr>
            <a:xfrm>
              <a:off x="6352025" y="5109100"/>
              <a:ext cx="19500" cy="18900"/>
            </a:xfrm>
            <a:custGeom>
              <a:avLst/>
              <a:gdLst/>
              <a:ahLst/>
              <a:cxnLst/>
              <a:rect l="0" t="0" r="0" b="0"/>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63" name="Shape 763"/>
          <p:cNvGrpSpPr/>
          <p:nvPr/>
        </p:nvGrpSpPr>
        <p:grpSpPr>
          <a:xfrm>
            <a:off x="6658587" y="4244601"/>
            <a:ext cx="269950" cy="310414"/>
            <a:chOff x="6673500" y="5031175"/>
            <a:chExt cx="345250" cy="397000"/>
          </a:xfrm>
        </p:grpSpPr>
        <p:sp>
          <p:nvSpPr>
            <p:cNvPr id="764" name="Shape 764"/>
            <p:cNvSpPr/>
            <p:nvPr/>
          </p:nvSpPr>
          <p:spPr>
            <a:xfrm>
              <a:off x="6731950" y="5031175"/>
              <a:ext cx="105375" cy="147375"/>
            </a:xfrm>
            <a:custGeom>
              <a:avLst/>
              <a:gdLst/>
              <a:ahLst/>
              <a:cxnLst/>
              <a:rect l="0" t="0" r="0" b="0"/>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5" name="Shape 765"/>
            <p:cNvSpPr/>
            <p:nvPr/>
          </p:nvSpPr>
          <p:spPr>
            <a:xfrm>
              <a:off x="6673500" y="5146850"/>
              <a:ext cx="84050" cy="116925"/>
            </a:xfrm>
            <a:custGeom>
              <a:avLst/>
              <a:gdLst/>
              <a:ahLst/>
              <a:cxnLst/>
              <a:rect l="0" t="0" r="0" b="0"/>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6" name="Shape 766"/>
            <p:cNvSpPr/>
            <p:nvPr/>
          </p:nvSpPr>
          <p:spPr>
            <a:xfrm>
              <a:off x="6859225" y="5033600"/>
              <a:ext cx="105350" cy="144950"/>
            </a:xfrm>
            <a:custGeom>
              <a:avLst/>
              <a:gdLst/>
              <a:ahLst/>
              <a:cxnLst/>
              <a:rect l="0" t="0" r="0" b="0"/>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7" name="Shape 767"/>
            <p:cNvSpPr/>
            <p:nvPr/>
          </p:nvSpPr>
          <p:spPr>
            <a:xfrm>
              <a:off x="6931675" y="5150500"/>
              <a:ext cx="87075" cy="115725"/>
            </a:xfrm>
            <a:custGeom>
              <a:avLst/>
              <a:gdLst/>
              <a:ahLst/>
              <a:cxnLst/>
              <a:rect l="0" t="0" r="0" b="0"/>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8" name="Shape 768"/>
            <p:cNvSpPr/>
            <p:nvPr/>
          </p:nvSpPr>
          <p:spPr>
            <a:xfrm>
              <a:off x="6715525" y="5180350"/>
              <a:ext cx="263050" cy="247825"/>
            </a:xfrm>
            <a:custGeom>
              <a:avLst/>
              <a:gdLst/>
              <a:ahLst/>
              <a:cxnLst/>
              <a:rect l="0" t="0" r="0" b="0"/>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69" name="Shape 769"/>
          <p:cNvGrpSpPr/>
          <p:nvPr/>
        </p:nvGrpSpPr>
        <p:grpSpPr>
          <a:xfrm>
            <a:off x="4511490" y="546409"/>
            <a:ext cx="360885" cy="321849"/>
            <a:chOff x="3927500" y="301425"/>
            <a:chExt cx="461550" cy="411625"/>
          </a:xfrm>
        </p:grpSpPr>
        <p:sp>
          <p:nvSpPr>
            <p:cNvPr id="770" name="Shape 770"/>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1" name="Shape 771"/>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2" name="Shape 772"/>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3" name="Shape 773"/>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4" name="Shape 774"/>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5" name="Shape 775"/>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6" name="Shape 776"/>
            <p:cNvSpPr/>
            <p:nvPr/>
          </p:nvSpPr>
          <p:spPr>
            <a:xfrm>
              <a:off x="3970725" y="558375"/>
              <a:ext cx="1850" cy="12200"/>
            </a:xfrm>
            <a:custGeom>
              <a:avLst/>
              <a:gdLst/>
              <a:ahLst/>
              <a:cxnLst/>
              <a:rect l="0" t="0" r="0" b="0"/>
              <a:pathLst>
                <a:path w="74" h="488" fill="none" extrusionOk="0">
                  <a:moveTo>
                    <a:pt x="0" y="488"/>
                  </a:moveTo>
                  <a:lnTo>
                    <a:pt x="73"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7" name="Shape 777"/>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8" name="Shape 778"/>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9" name="Shape 779"/>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0" name="Shape 780"/>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1" name="Shape 781"/>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2" name="Shape 782"/>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3" name="Shape 783"/>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4" name="Shape 784"/>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5" name="Shape 785"/>
            <p:cNvSpPr/>
            <p:nvPr/>
          </p:nvSpPr>
          <p:spPr>
            <a:xfrm>
              <a:off x="4141800" y="502975"/>
              <a:ext cx="3700" cy="11600"/>
            </a:xfrm>
            <a:custGeom>
              <a:avLst/>
              <a:gdLst/>
              <a:ahLst/>
              <a:cxnLst/>
              <a:rect l="0" t="0" r="0" b="0"/>
              <a:pathLst>
                <a:path w="148" h="464" fill="none" extrusionOk="0">
                  <a:moveTo>
                    <a:pt x="1" y="0"/>
                  </a:moveTo>
                  <a:lnTo>
                    <a:pt x="147" y="46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6" name="Shape 786"/>
            <p:cNvSpPr/>
            <p:nvPr/>
          </p:nvSpPr>
          <p:spPr>
            <a:xfrm>
              <a:off x="4150950" y="533425"/>
              <a:ext cx="3675" cy="11575"/>
            </a:xfrm>
            <a:custGeom>
              <a:avLst/>
              <a:gdLst/>
              <a:ahLst/>
              <a:cxnLst/>
              <a:rect l="0" t="0" r="0" b="0"/>
              <a:pathLst>
                <a:path w="147" h="463" fill="none" extrusionOk="0">
                  <a:moveTo>
                    <a:pt x="0" y="0"/>
                  </a:moveTo>
                  <a:lnTo>
                    <a:pt x="146" y="46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7" name="Shape 787"/>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8" name="Shape 788"/>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9" name="Shape 789"/>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0" name="Shape 790"/>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1" name="Shape 791"/>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2" name="Shape 792"/>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3" name="Shape 793"/>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4" name="Shape 794"/>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5" name="Shape 795"/>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6" name="Shape 796"/>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797" name="Shape 797"/>
          <p:cNvGrpSpPr/>
          <p:nvPr/>
        </p:nvGrpSpPr>
        <p:grpSpPr>
          <a:xfrm>
            <a:off x="6639548" y="552606"/>
            <a:ext cx="309476" cy="309476"/>
            <a:chOff x="6649150" y="309350"/>
            <a:chExt cx="395800" cy="395800"/>
          </a:xfrm>
        </p:grpSpPr>
        <p:sp>
          <p:nvSpPr>
            <p:cNvPr id="798" name="Shape 798"/>
            <p:cNvSpPr/>
            <p:nvPr/>
          </p:nvSpPr>
          <p:spPr>
            <a:xfrm>
              <a:off x="6649150" y="309350"/>
              <a:ext cx="395800" cy="395800"/>
            </a:xfrm>
            <a:custGeom>
              <a:avLst/>
              <a:gdLst/>
              <a:ahLst/>
              <a:cxnLst/>
              <a:rect l="0" t="0" r="0" b="0"/>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9" name="Shape 799"/>
            <p:cNvSpPr/>
            <p:nvPr/>
          </p:nvSpPr>
          <p:spPr>
            <a:xfrm>
              <a:off x="6673500" y="333700"/>
              <a:ext cx="347100" cy="347100"/>
            </a:xfrm>
            <a:custGeom>
              <a:avLst/>
              <a:gdLst/>
              <a:ahLst/>
              <a:cxnLst/>
              <a:rect l="0" t="0" r="0" b="0"/>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0" name="Shape 800"/>
            <p:cNvSpPr/>
            <p:nvPr/>
          </p:nvSpPr>
          <p:spPr>
            <a:xfrm>
              <a:off x="6848850" y="397625"/>
              <a:ext cx="54825" cy="169300"/>
            </a:xfrm>
            <a:custGeom>
              <a:avLst/>
              <a:gdLst/>
              <a:ahLst/>
              <a:cxnLst/>
              <a:rect l="0" t="0" r="0" b="0"/>
              <a:pathLst>
                <a:path w="2193" h="6772" fill="none" extrusionOk="0">
                  <a:moveTo>
                    <a:pt x="1" y="1"/>
                  </a:moveTo>
                  <a:lnTo>
                    <a:pt x="1" y="4580"/>
                  </a:lnTo>
                  <a:lnTo>
                    <a:pt x="2193" y="6772"/>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1" name="Shape 801"/>
            <p:cNvSpPr/>
            <p:nvPr/>
          </p:nvSpPr>
          <p:spPr>
            <a:xfrm>
              <a:off x="6847025" y="333700"/>
              <a:ext cx="25" cy="29250"/>
            </a:xfrm>
            <a:custGeom>
              <a:avLst/>
              <a:gdLst/>
              <a:ahLst/>
              <a:cxnLst/>
              <a:rect l="0" t="0" r="0" b="0"/>
              <a:pathLst>
                <a:path w="1" h="1170" fill="none" extrusionOk="0">
                  <a:moveTo>
                    <a:pt x="1" y="1170"/>
                  </a:moveTo>
                  <a:lnTo>
                    <a:pt x="1"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2" name="Shape 802"/>
            <p:cNvSpPr/>
            <p:nvPr/>
          </p:nvSpPr>
          <p:spPr>
            <a:xfrm>
              <a:off x="6760575" y="356850"/>
              <a:ext cx="25" cy="25"/>
            </a:xfrm>
            <a:custGeom>
              <a:avLst/>
              <a:gdLst/>
              <a:ahLst/>
              <a:cxnLst/>
              <a:rect l="0" t="0" r="0" b="0"/>
              <a:pathLst>
                <a:path w="1" h="1" fill="none" extrusionOk="0">
                  <a:moveTo>
                    <a:pt x="1" y="0"/>
                  </a:moveTo>
                  <a:lnTo>
                    <a:pt x="1"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3" name="Shape 803"/>
            <p:cNvSpPr/>
            <p:nvPr/>
          </p:nvSpPr>
          <p:spPr>
            <a:xfrm>
              <a:off x="6760575" y="356850"/>
              <a:ext cx="14025" cy="24975"/>
            </a:xfrm>
            <a:custGeom>
              <a:avLst/>
              <a:gdLst/>
              <a:ahLst/>
              <a:cxnLst/>
              <a:rect l="0" t="0" r="0" b="0"/>
              <a:pathLst>
                <a:path w="561" h="999" fill="none" extrusionOk="0">
                  <a:moveTo>
                    <a:pt x="1" y="0"/>
                  </a:moveTo>
                  <a:lnTo>
                    <a:pt x="561" y="999"/>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4" name="Shape 804"/>
            <p:cNvSpPr/>
            <p:nvPr/>
          </p:nvSpPr>
          <p:spPr>
            <a:xfrm>
              <a:off x="6696650" y="420775"/>
              <a:ext cx="25" cy="25"/>
            </a:xfrm>
            <a:custGeom>
              <a:avLst/>
              <a:gdLst/>
              <a:ahLst/>
              <a:cxnLst/>
              <a:rect l="0" t="0" r="0" b="0"/>
              <a:pathLst>
                <a:path w="1" h="1" fill="none" extrusionOk="0">
                  <a:moveTo>
                    <a:pt x="0" y="0"/>
                  </a:moveTo>
                  <a:lnTo>
                    <a:pt x="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5" name="Shape 805"/>
            <p:cNvSpPr/>
            <p:nvPr/>
          </p:nvSpPr>
          <p:spPr>
            <a:xfrm>
              <a:off x="6696650" y="420775"/>
              <a:ext cx="24975" cy="14025"/>
            </a:xfrm>
            <a:custGeom>
              <a:avLst/>
              <a:gdLst/>
              <a:ahLst/>
              <a:cxnLst/>
              <a:rect l="0" t="0" r="0" b="0"/>
              <a:pathLst>
                <a:path w="999" h="561" fill="none" extrusionOk="0">
                  <a:moveTo>
                    <a:pt x="0" y="0"/>
                  </a:moveTo>
                  <a:lnTo>
                    <a:pt x="999" y="56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6" name="Shape 806"/>
            <p:cNvSpPr/>
            <p:nvPr/>
          </p:nvSpPr>
          <p:spPr>
            <a:xfrm>
              <a:off x="6673500" y="507225"/>
              <a:ext cx="29250" cy="25"/>
            </a:xfrm>
            <a:custGeom>
              <a:avLst/>
              <a:gdLst/>
              <a:ahLst/>
              <a:cxnLst/>
              <a:rect l="0" t="0" r="0" b="0"/>
              <a:pathLst>
                <a:path w="1170" h="1" fill="none" extrusionOk="0">
                  <a:moveTo>
                    <a:pt x="1" y="1"/>
                  </a:moveTo>
                  <a:lnTo>
                    <a:pt x="117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7" name="Shape 807"/>
            <p:cNvSpPr/>
            <p:nvPr/>
          </p:nvSpPr>
          <p:spPr>
            <a:xfrm>
              <a:off x="6696650" y="593700"/>
              <a:ext cx="25" cy="25"/>
            </a:xfrm>
            <a:custGeom>
              <a:avLst/>
              <a:gdLst/>
              <a:ahLst/>
              <a:cxnLst/>
              <a:rect l="0" t="0" r="0" b="0"/>
              <a:pathLst>
                <a:path w="1" h="1" fill="none" extrusionOk="0">
                  <a:moveTo>
                    <a:pt x="0" y="0"/>
                  </a:moveTo>
                  <a:lnTo>
                    <a:pt x="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8" name="Shape 808"/>
            <p:cNvSpPr/>
            <p:nvPr/>
          </p:nvSpPr>
          <p:spPr>
            <a:xfrm>
              <a:off x="6696650" y="579700"/>
              <a:ext cx="24975" cy="14025"/>
            </a:xfrm>
            <a:custGeom>
              <a:avLst/>
              <a:gdLst/>
              <a:ahLst/>
              <a:cxnLst/>
              <a:rect l="0" t="0" r="0" b="0"/>
              <a:pathLst>
                <a:path w="999" h="561" fill="none" extrusionOk="0">
                  <a:moveTo>
                    <a:pt x="0" y="560"/>
                  </a:moveTo>
                  <a:lnTo>
                    <a:pt x="999"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9" name="Shape 809"/>
            <p:cNvSpPr/>
            <p:nvPr/>
          </p:nvSpPr>
          <p:spPr>
            <a:xfrm>
              <a:off x="6760575" y="632675"/>
              <a:ext cx="14025" cy="24975"/>
            </a:xfrm>
            <a:custGeom>
              <a:avLst/>
              <a:gdLst/>
              <a:ahLst/>
              <a:cxnLst/>
              <a:rect l="0" t="0" r="0" b="0"/>
              <a:pathLst>
                <a:path w="561" h="999" fill="none" extrusionOk="0">
                  <a:moveTo>
                    <a:pt x="1" y="999"/>
                  </a:moveTo>
                  <a:lnTo>
                    <a:pt x="561"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0" name="Shape 810"/>
            <p:cNvSpPr/>
            <p:nvPr/>
          </p:nvSpPr>
          <p:spPr>
            <a:xfrm>
              <a:off x="6760575" y="657625"/>
              <a:ext cx="25" cy="25"/>
            </a:xfrm>
            <a:custGeom>
              <a:avLst/>
              <a:gdLst/>
              <a:ahLst/>
              <a:cxnLst/>
              <a:rect l="0" t="0" r="0" b="0"/>
              <a:pathLst>
                <a:path w="1" h="1" fill="none" extrusionOk="0">
                  <a:moveTo>
                    <a:pt x="1" y="1"/>
                  </a:moveTo>
                  <a:lnTo>
                    <a:pt x="1"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1" name="Shape 811"/>
            <p:cNvSpPr/>
            <p:nvPr/>
          </p:nvSpPr>
          <p:spPr>
            <a:xfrm>
              <a:off x="6847025" y="651550"/>
              <a:ext cx="25" cy="29250"/>
            </a:xfrm>
            <a:custGeom>
              <a:avLst/>
              <a:gdLst/>
              <a:ahLst/>
              <a:cxnLst/>
              <a:rect l="0" t="0" r="0" b="0"/>
              <a:pathLst>
                <a:path w="1" h="1170" fill="none" extrusionOk="0">
                  <a:moveTo>
                    <a:pt x="1" y="0"/>
                  </a:moveTo>
                  <a:lnTo>
                    <a:pt x="1" y="1169"/>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2" name="Shape 812"/>
            <p:cNvSpPr/>
            <p:nvPr/>
          </p:nvSpPr>
          <p:spPr>
            <a:xfrm>
              <a:off x="6919500" y="632675"/>
              <a:ext cx="14025" cy="24975"/>
            </a:xfrm>
            <a:custGeom>
              <a:avLst/>
              <a:gdLst/>
              <a:ahLst/>
              <a:cxnLst/>
              <a:rect l="0" t="0" r="0" b="0"/>
              <a:pathLst>
                <a:path w="561" h="999" fill="none" extrusionOk="0">
                  <a:moveTo>
                    <a:pt x="560" y="999"/>
                  </a:moveTo>
                  <a:lnTo>
                    <a:pt x="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3" name="Shape 813"/>
            <p:cNvSpPr/>
            <p:nvPr/>
          </p:nvSpPr>
          <p:spPr>
            <a:xfrm>
              <a:off x="6933500" y="657625"/>
              <a:ext cx="25" cy="25"/>
            </a:xfrm>
            <a:custGeom>
              <a:avLst/>
              <a:gdLst/>
              <a:ahLst/>
              <a:cxnLst/>
              <a:rect l="0" t="0" r="0" b="0"/>
              <a:pathLst>
                <a:path w="1" h="1" fill="none" extrusionOk="0">
                  <a:moveTo>
                    <a:pt x="0" y="1"/>
                  </a:move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4" name="Shape 814"/>
            <p:cNvSpPr/>
            <p:nvPr/>
          </p:nvSpPr>
          <p:spPr>
            <a:xfrm>
              <a:off x="6972475" y="579700"/>
              <a:ext cx="24975" cy="14025"/>
            </a:xfrm>
            <a:custGeom>
              <a:avLst/>
              <a:gdLst/>
              <a:ahLst/>
              <a:cxnLst/>
              <a:rect l="0" t="0" r="0" b="0"/>
              <a:pathLst>
                <a:path w="999" h="561" fill="none" extrusionOk="0">
                  <a:moveTo>
                    <a:pt x="999" y="560"/>
                  </a:moveTo>
                  <a:lnTo>
                    <a:pt x="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5" name="Shape 815"/>
            <p:cNvSpPr/>
            <p:nvPr/>
          </p:nvSpPr>
          <p:spPr>
            <a:xfrm>
              <a:off x="6997425" y="593700"/>
              <a:ext cx="25" cy="25"/>
            </a:xfrm>
            <a:custGeom>
              <a:avLst/>
              <a:gdLst/>
              <a:ahLst/>
              <a:cxnLst/>
              <a:rect l="0" t="0" r="0" b="0"/>
              <a:pathLst>
                <a:path w="1" h="1" fill="none" extrusionOk="0">
                  <a:moveTo>
                    <a:pt x="1" y="0"/>
                  </a:moveTo>
                  <a:lnTo>
                    <a:pt x="1"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6" name="Shape 816"/>
            <p:cNvSpPr/>
            <p:nvPr/>
          </p:nvSpPr>
          <p:spPr>
            <a:xfrm>
              <a:off x="6991350" y="507225"/>
              <a:ext cx="29250" cy="25"/>
            </a:xfrm>
            <a:custGeom>
              <a:avLst/>
              <a:gdLst/>
              <a:ahLst/>
              <a:cxnLst/>
              <a:rect l="0" t="0" r="0" b="0"/>
              <a:pathLst>
                <a:path w="1170" h="1" fill="none" extrusionOk="0">
                  <a:moveTo>
                    <a:pt x="1169" y="1"/>
                  </a:move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7" name="Shape 817"/>
            <p:cNvSpPr/>
            <p:nvPr/>
          </p:nvSpPr>
          <p:spPr>
            <a:xfrm>
              <a:off x="6972475" y="420775"/>
              <a:ext cx="24975" cy="14025"/>
            </a:xfrm>
            <a:custGeom>
              <a:avLst/>
              <a:gdLst/>
              <a:ahLst/>
              <a:cxnLst/>
              <a:rect l="0" t="0" r="0" b="0"/>
              <a:pathLst>
                <a:path w="999" h="561" fill="none" extrusionOk="0">
                  <a:moveTo>
                    <a:pt x="0" y="561"/>
                  </a:moveTo>
                  <a:lnTo>
                    <a:pt x="999"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8" name="Shape 818"/>
            <p:cNvSpPr/>
            <p:nvPr/>
          </p:nvSpPr>
          <p:spPr>
            <a:xfrm>
              <a:off x="6997425" y="420775"/>
              <a:ext cx="25" cy="25"/>
            </a:xfrm>
            <a:custGeom>
              <a:avLst/>
              <a:gdLst/>
              <a:ahLst/>
              <a:cxnLst/>
              <a:rect l="0" t="0" r="0" b="0"/>
              <a:pathLst>
                <a:path w="1" h="1" fill="none" extrusionOk="0">
                  <a:moveTo>
                    <a:pt x="1" y="0"/>
                  </a:moveTo>
                  <a:lnTo>
                    <a:pt x="1"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9" name="Shape 819"/>
            <p:cNvSpPr/>
            <p:nvPr/>
          </p:nvSpPr>
          <p:spPr>
            <a:xfrm>
              <a:off x="6919500" y="356850"/>
              <a:ext cx="14025" cy="24975"/>
            </a:xfrm>
            <a:custGeom>
              <a:avLst/>
              <a:gdLst/>
              <a:ahLst/>
              <a:cxnLst/>
              <a:rect l="0" t="0" r="0" b="0"/>
              <a:pathLst>
                <a:path w="561" h="999" fill="none" extrusionOk="0">
                  <a:moveTo>
                    <a:pt x="560" y="0"/>
                  </a:moveTo>
                  <a:lnTo>
                    <a:pt x="0" y="999"/>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0" name="Shape 820"/>
            <p:cNvSpPr/>
            <p:nvPr/>
          </p:nvSpPr>
          <p:spPr>
            <a:xfrm>
              <a:off x="6933500" y="356850"/>
              <a:ext cx="25" cy="25"/>
            </a:xfrm>
            <a:custGeom>
              <a:avLst/>
              <a:gdLst/>
              <a:ahLst/>
              <a:cxnLst/>
              <a:rect l="0" t="0" r="0" b="0"/>
              <a:pathLst>
                <a:path w="1" h="1" fill="none" extrusionOk="0">
                  <a:moveTo>
                    <a:pt x="0" y="0"/>
                  </a:moveTo>
                  <a:lnTo>
                    <a:pt x="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21" name="Shape 821"/>
          <p:cNvGrpSpPr/>
          <p:nvPr/>
        </p:nvGrpSpPr>
        <p:grpSpPr>
          <a:xfrm>
            <a:off x="6111570" y="559741"/>
            <a:ext cx="314245" cy="297571"/>
            <a:chOff x="5973900" y="318475"/>
            <a:chExt cx="401900" cy="380575"/>
          </a:xfrm>
        </p:grpSpPr>
        <p:sp>
          <p:nvSpPr>
            <p:cNvPr id="822" name="Shape 822"/>
            <p:cNvSpPr/>
            <p:nvPr/>
          </p:nvSpPr>
          <p:spPr>
            <a:xfrm>
              <a:off x="5973900" y="337975"/>
              <a:ext cx="401900" cy="67000"/>
            </a:xfrm>
            <a:custGeom>
              <a:avLst/>
              <a:gdLst/>
              <a:ahLst/>
              <a:cxnLst/>
              <a:rect l="0" t="0" r="0" b="0"/>
              <a:pathLst>
                <a:path w="16076" h="2680" fill="none" extrusionOk="0">
                  <a:moveTo>
                    <a:pt x="16075" y="2679"/>
                  </a:moveTo>
                  <a:lnTo>
                    <a:pt x="16075" y="0"/>
                  </a:lnTo>
                  <a:lnTo>
                    <a:pt x="1" y="0"/>
                  </a:lnTo>
                  <a:lnTo>
                    <a:pt x="1" y="2679"/>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3" name="Shape 823"/>
            <p:cNvSpPr/>
            <p:nvPr/>
          </p:nvSpPr>
          <p:spPr>
            <a:xfrm>
              <a:off x="6024450"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4" name="Shape 824"/>
            <p:cNvSpPr/>
            <p:nvPr/>
          </p:nvSpPr>
          <p:spPr>
            <a:xfrm>
              <a:off x="6280175"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5" name="Shape 825"/>
            <p:cNvSpPr/>
            <p:nvPr/>
          </p:nvSpPr>
          <p:spPr>
            <a:xfrm>
              <a:off x="5973900" y="667375"/>
              <a:ext cx="401900" cy="31675"/>
            </a:xfrm>
            <a:custGeom>
              <a:avLst/>
              <a:gdLst/>
              <a:ahLst/>
              <a:cxnLst/>
              <a:rect l="0" t="0" r="0" b="0"/>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6" name="Shape 826"/>
            <p:cNvSpPr/>
            <p:nvPr/>
          </p:nvSpPr>
          <p:spPr>
            <a:xfrm>
              <a:off x="6302700"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7" name="Shape 827"/>
            <p:cNvSpPr/>
            <p:nvPr/>
          </p:nvSpPr>
          <p:spPr>
            <a:xfrm>
              <a:off x="6046975"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8" name="Shape 828"/>
            <p:cNvSpPr/>
            <p:nvPr/>
          </p:nvSpPr>
          <p:spPr>
            <a:xfrm>
              <a:off x="5973900" y="407375"/>
              <a:ext cx="401900" cy="272200"/>
            </a:xfrm>
            <a:custGeom>
              <a:avLst/>
              <a:gdLst/>
              <a:ahLst/>
              <a:cxnLst/>
              <a:rect l="0" t="0" r="0" b="0"/>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9" name="Shape 829"/>
            <p:cNvSpPr/>
            <p:nvPr/>
          </p:nvSpPr>
          <p:spPr>
            <a:xfrm>
              <a:off x="6024450" y="456100"/>
              <a:ext cx="300800" cy="175375"/>
            </a:xfrm>
            <a:custGeom>
              <a:avLst/>
              <a:gdLst/>
              <a:ahLst/>
              <a:cxnLst/>
              <a:rect l="0" t="0" r="0" b="0"/>
              <a:pathLst>
                <a:path w="12032" h="7015" fill="none" extrusionOk="0">
                  <a:moveTo>
                    <a:pt x="0" y="0"/>
                  </a:moveTo>
                  <a:lnTo>
                    <a:pt x="12032" y="0"/>
                  </a:lnTo>
                  <a:lnTo>
                    <a:pt x="12032" y="7014"/>
                  </a:lnTo>
                  <a:lnTo>
                    <a:pt x="0" y="7014"/>
                  </a:lnTo>
                  <a:lnTo>
                    <a:pt x="0" y="0"/>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0" name="Shape 830"/>
            <p:cNvSpPr/>
            <p:nvPr/>
          </p:nvSpPr>
          <p:spPr>
            <a:xfrm>
              <a:off x="6024450" y="573000"/>
              <a:ext cx="300800" cy="25"/>
            </a:xfrm>
            <a:custGeom>
              <a:avLst/>
              <a:gdLst/>
              <a:ahLst/>
              <a:cxnLst/>
              <a:rect l="0" t="0" r="0" b="0"/>
              <a:pathLst>
                <a:path w="12032" h="1" fill="none" extrusionOk="0">
                  <a:moveTo>
                    <a:pt x="0" y="0"/>
                  </a:moveTo>
                  <a:lnTo>
                    <a:pt x="12032"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1" name="Shape 831"/>
            <p:cNvSpPr/>
            <p:nvPr/>
          </p:nvSpPr>
          <p:spPr>
            <a:xfrm>
              <a:off x="6024450" y="514550"/>
              <a:ext cx="300800" cy="25"/>
            </a:xfrm>
            <a:custGeom>
              <a:avLst/>
              <a:gdLst/>
              <a:ahLst/>
              <a:cxnLst/>
              <a:rect l="0" t="0" r="0" b="0"/>
              <a:pathLst>
                <a:path w="12032" h="1" fill="none" extrusionOk="0">
                  <a:moveTo>
                    <a:pt x="0" y="0"/>
                  </a:moveTo>
                  <a:lnTo>
                    <a:pt x="12032"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2" name="Shape 832"/>
            <p:cNvSpPr/>
            <p:nvPr/>
          </p:nvSpPr>
          <p:spPr>
            <a:xfrm>
              <a:off x="6264950" y="456100"/>
              <a:ext cx="25" cy="175375"/>
            </a:xfrm>
            <a:custGeom>
              <a:avLst/>
              <a:gdLst/>
              <a:ahLst/>
              <a:cxnLst/>
              <a:rect l="0" t="0" r="0" b="0"/>
              <a:pathLst>
                <a:path w="1" h="7015" fill="none" extrusionOk="0">
                  <a:moveTo>
                    <a:pt x="1" y="0"/>
                  </a:moveTo>
                  <a:lnTo>
                    <a:pt x="1" y="7014"/>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3" name="Shape 833"/>
            <p:cNvSpPr/>
            <p:nvPr/>
          </p:nvSpPr>
          <p:spPr>
            <a:xfrm>
              <a:off x="6204675" y="456100"/>
              <a:ext cx="25" cy="175375"/>
            </a:xfrm>
            <a:custGeom>
              <a:avLst/>
              <a:gdLst/>
              <a:ahLst/>
              <a:cxnLst/>
              <a:rect l="0" t="0" r="0" b="0"/>
              <a:pathLst>
                <a:path w="1" h="7015" fill="none" extrusionOk="0">
                  <a:moveTo>
                    <a:pt x="0" y="0"/>
                  </a:moveTo>
                  <a:lnTo>
                    <a:pt x="0" y="7014"/>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4" name="Shape 834"/>
            <p:cNvSpPr/>
            <p:nvPr/>
          </p:nvSpPr>
          <p:spPr>
            <a:xfrm>
              <a:off x="6145000" y="456100"/>
              <a:ext cx="25" cy="175375"/>
            </a:xfrm>
            <a:custGeom>
              <a:avLst/>
              <a:gdLst/>
              <a:ahLst/>
              <a:cxnLst/>
              <a:rect l="0" t="0" r="0" b="0"/>
              <a:pathLst>
                <a:path w="1" h="7015" fill="none" extrusionOk="0">
                  <a:moveTo>
                    <a:pt x="1" y="0"/>
                  </a:moveTo>
                  <a:lnTo>
                    <a:pt x="1" y="7014"/>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5" name="Shape 835"/>
            <p:cNvSpPr/>
            <p:nvPr/>
          </p:nvSpPr>
          <p:spPr>
            <a:xfrm>
              <a:off x="6084725" y="456100"/>
              <a:ext cx="25" cy="175375"/>
            </a:xfrm>
            <a:custGeom>
              <a:avLst/>
              <a:gdLst/>
              <a:ahLst/>
              <a:cxnLst/>
              <a:rect l="0" t="0" r="0" b="0"/>
              <a:pathLst>
                <a:path w="1" h="7015" fill="none" extrusionOk="0">
                  <a:moveTo>
                    <a:pt x="1" y="0"/>
                  </a:moveTo>
                  <a:lnTo>
                    <a:pt x="1" y="7014"/>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36" name="Shape 836"/>
          <p:cNvGrpSpPr/>
          <p:nvPr/>
        </p:nvGrpSpPr>
        <p:grpSpPr>
          <a:xfrm>
            <a:off x="2432457" y="1037247"/>
            <a:ext cx="318976" cy="388975"/>
            <a:chOff x="1268550" y="929175"/>
            <a:chExt cx="407950" cy="497475"/>
          </a:xfrm>
        </p:grpSpPr>
        <p:sp>
          <p:nvSpPr>
            <p:cNvPr id="837" name="Shape 837"/>
            <p:cNvSpPr/>
            <p:nvPr/>
          </p:nvSpPr>
          <p:spPr>
            <a:xfrm>
              <a:off x="1268550" y="953550"/>
              <a:ext cx="387250" cy="473100"/>
            </a:xfrm>
            <a:custGeom>
              <a:avLst/>
              <a:gdLst/>
              <a:ahLst/>
              <a:cxnLst/>
              <a:rect l="0" t="0" r="0" b="0"/>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8" name="Shape 838"/>
            <p:cNvSpPr/>
            <p:nvPr/>
          </p:nvSpPr>
          <p:spPr>
            <a:xfrm>
              <a:off x="1298975" y="929175"/>
              <a:ext cx="377525" cy="462775"/>
            </a:xfrm>
            <a:custGeom>
              <a:avLst/>
              <a:gdLst/>
              <a:ahLst/>
              <a:cxnLst/>
              <a:rect l="0" t="0" r="0" b="0"/>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9" name="Shape 839"/>
            <p:cNvSpPr/>
            <p:nvPr/>
          </p:nvSpPr>
          <p:spPr>
            <a:xfrm>
              <a:off x="15924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40" name="Shape 840"/>
          <p:cNvGrpSpPr/>
          <p:nvPr/>
        </p:nvGrpSpPr>
        <p:grpSpPr>
          <a:xfrm>
            <a:off x="6605751" y="1052005"/>
            <a:ext cx="377071" cy="361843"/>
            <a:chOff x="6605925" y="948050"/>
            <a:chExt cx="482250" cy="462775"/>
          </a:xfrm>
        </p:grpSpPr>
        <p:sp>
          <p:nvSpPr>
            <p:cNvPr id="841" name="Shape 841"/>
            <p:cNvSpPr/>
            <p:nvPr/>
          </p:nvSpPr>
          <p:spPr>
            <a:xfrm>
              <a:off x="6847025" y="1209875"/>
              <a:ext cx="60325" cy="200950"/>
            </a:xfrm>
            <a:custGeom>
              <a:avLst/>
              <a:gdLst/>
              <a:ahLst/>
              <a:cxnLst/>
              <a:rect l="0" t="0" r="0" b="0"/>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2" name="Shape 842"/>
            <p:cNvSpPr/>
            <p:nvPr/>
          </p:nvSpPr>
          <p:spPr>
            <a:xfrm>
              <a:off x="6605925" y="971800"/>
              <a:ext cx="482250" cy="228350"/>
            </a:xfrm>
            <a:custGeom>
              <a:avLst/>
              <a:gdLst/>
              <a:ahLst/>
              <a:cxnLst/>
              <a:rect l="0" t="0" r="0" b="0"/>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3" name="Shape 843"/>
            <p:cNvSpPr/>
            <p:nvPr/>
          </p:nvSpPr>
          <p:spPr>
            <a:xfrm>
              <a:off x="6847025" y="948050"/>
              <a:ext cx="25" cy="23775"/>
            </a:xfrm>
            <a:custGeom>
              <a:avLst/>
              <a:gdLst/>
              <a:ahLst/>
              <a:cxnLst/>
              <a:rect l="0" t="0" r="0" b="0"/>
              <a:pathLst>
                <a:path w="1" h="951" fill="none" extrusionOk="0">
                  <a:moveTo>
                    <a:pt x="1" y="951"/>
                  </a:moveTo>
                  <a:lnTo>
                    <a:pt x="1"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4" name="Shape 844"/>
            <p:cNvSpPr/>
            <p:nvPr/>
          </p:nvSpPr>
          <p:spPr>
            <a:xfrm>
              <a:off x="6847025" y="1001025"/>
              <a:ext cx="25" cy="183900"/>
            </a:xfrm>
            <a:custGeom>
              <a:avLst/>
              <a:gdLst/>
              <a:ahLst/>
              <a:cxnLst/>
              <a:rect l="0" t="0" r="0" b="0"/>
              <a:pathLst>
                <a:path w="1" h="7356" fill="none" extrusionOk="0">
                  <a:moveTo>
                    <a:pt x="1" y="1"/>
                  </a:moveTo>
                  <a:lnTo>
                    <a:pt x="1" y="7356"/>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5" name="Shape 845"/>
            <p:cNvSpPr/>
            <p:nvPr/>
          </p:nvSpPr>
          <p:spPr>
            <a:xfrm>
              <a:off x="6872000" y="994325"/>
              <a:ext cx="85275" cy="190600"/>
            </a:xfrm>
            <a:custGeom>
              <a:avLst/>
              <a:gdLst/>
              <a:ahLst/>
              <a:cxnLst/>
              <a:rect l="0" t="0" r="0" b="0"/>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6" name="Shape 846"/>
            <p:cNvSpPr/>
            <p:nvPr/>
          </p:nvSpPr>
          <p:spPr>
            <a:xfrm>
              <a:off x="6736825" y="994325"/>
              <a:ext cx="85275" cy="190600"/>
            </a:xfrm>
            <a:custGeom>
              <a:avLst/>
              <a:gdLst/>
              <a:ahLst/>
              <a:cxnLst/>
              <a:rect l="0" t="0" r="0" b="0"/>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47" name="Shape 847"/>
          <p:cNvGrpSpPr/>
          <p:nvPr/>
        </p:nvGrpSpPr>
        <p:grpSpPr>
          <a:xfrm>
            <a:off x="6693832" y="2123658"/>
            <a:ext cx="200909" cy="318526"/>
            <a:chOff x="6718575" y="2318625"/>
            <a:chExt cx="256950" cy="407375"/>
          </a:xfrm>
        </p:grpSpPr>
        <p:sp>
          <p:nvSpPr>
            <p:cNvPr id="848" name="Shape 848"/>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9" name="Shape 849"/>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0" name="Shape 850"/>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1" name="Shape 851"/>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2" name="Shape 852"/>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3" name="Shape 853"/>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4" name="Shape 854"/>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5" name="Shape 855"/>
            <p:cNvSpPr/>
            <p:nvPr/>
          </p:nvSpPr>
          <p:spPr>
            <a:xfrm>
              <a:off x="6795900" y="2628550"/>
              <a:ext cx="102300" cy="25"/>
            </a:xfrm>
            <a:custGeom>
              <a:avLst/>
              <a:gdLst/>
              <a:ahLst/>
              <a:cxnLst/>
              <a:rect l="0" t="0" r="0" b="0"/>
              <a:pathLst>
                <a:path w="4092" h="1" fill="none" extrusionOk="0">
                  <a:moveTo>
                    <a:pt x="0" y="1"/>
                  </a:moveTo>
                  <a:lnTo>
                    <a:pt x="4092"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56" name="Shape 856"/>
          <p:cNvGrpSpPr/>
          <p:nvPr/>
        </p:nvGrpSpPr>
        <p:grpSpPr>
          <a:xfrm>
            <a:off x="3997313" y="2706857"/>
            <a:ext cx="338034" cy="205698"/>
            <a:chOff x="3269900" y="3064500"/>
            <a:chExt cx="432325" cy="263075"/>
          </a:xfrm>
        </p:grpSpPr>
        <p:sp>
          <p:nvSpPr>
            <p:cNvPr id="857" name="Shape 857"/>
            <p:cNvSpPr/>
            <p:nvPr/>
          </p:nvSpPr>
          <p:spPr>
            <a:xfrm>
              <a:off x="3269900" y="3064500"/>
              <a:ext cx="432325" cy="263075"/>
            </a:xfrm>
            <a:custGeom>
              <a:avLst/>
              <a:gdLst/>
              <a:ahLst/>
              <a:cxnLst/>
              <a:rect l="0" t="0" r="0" b="0"/>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8" name="Shape 858"/>
            <p:cNvSpPr/>
            <p:nvPr/>
          </p:nvSpPr>
          <p:spPr>
            <a:xfrm>
              <a:off x="3445875" y="3155825"/>
              <a:ext cx="80400" cy="80400"/>
            </a:xfrm>
            <a:custGeom>
              <a:avLst/>
              <a:gdLst/>
              <a:ahLst/>
              <a:cxnLst/>
              <a:rect l="0" t="0" r="0" b="0"/>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9" name="Shape 859"/>
            <p:cNvSpPr/>
            <p:nvPr/>
          </p:nvSpPr>
          <p:spPr>
            <a:xfrm>
              <a:off x="3381925" y="3091900"/>
              <a:ext cx="208275" cy="208275"/>
            </a:xfrm>
            <a:custGeom>
              <a:avLst/>
              <a:gdLst/>
              <a:ahLst/>
              <a:cxnLst/>
              <a:rect l="0" t="0" r="0" b="0"/>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60" name="Shape 860"/>
          <p:cNvGrpSpPr/>
          <p:nvPr/>
        </p:nvGrpSpPr>
        <p:grpSpPr>
          <a:xfrm>
            <a:off x="6670961" y="2644012"/>
            <a:ext cx="246630" cy="346616"/>
            <a:chOff x="6689325" y="2984125"/>
            <a:chExt cx="315425" cy="443300"/>
          </a:xfrm>
        </p:grpSpPr>
        <p:sp>
          <p:nvSpPr>
            <p:cNvPr id="861" name="Shape 861"/>
            <p:cNvSpPr/>
            <p:nvPr/>
          </p:nvSpPr>
          <p:spPr>
            <a:xfrm>
              <a:off x="6689325" y="2984125"/>
              <a:ext cx="315425" cy="77975"/>
            </a:xfrm>
            <a:custGeom>
              <a:avLst/>
              <a:gdLst/>
              <a:ahLst/>
              <a:cxnLst/>
              <a:rect l="0" t="0" r="0" b="0"/>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2" name="Shape 862"/>
            <p:cNvSpPr/>
            <p:nvPr/>
          </p:nvSpPr>
          <p:spPr>
            <a:xfrm>
              <a:off x="6702125" y="3069375"/>
              <a:ext cx="289850" cy="358050"/>
            </a:xfrm>
            <a:custGeom>
              <a:avLst/>
              <a:gdLst/>
              <a:ahLst/>
              <a:cxnLst/>
              <a:rect l="0" t="0" r="0" b="0"/>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3" name="Shape 863"/>
            <p:cNvSpPr/>
            <p:nvPr/>
          </p:nvSpPr>
          <p:spPr>
            <a:xfrm>
              <a:off x="6761175" y="3117475"/>
              <a:ext cx="25" cy="261850"/>
            </a:xfrm>
            <a:custGeom>
              <a:avLst/>
              <a:gdLst/>
              <a:ahLst/>
              <a:cxnLst/>
              <a:rect l="0" t="0" r="0" b="0"/>
              <a:pathLst>
                <a:path w="1" h="10474" fill="none" extrusionOk="0">
                  <a:moveTo>
                    <a:pt x="1" y="10473"/>
                  </a:moveTo>
                  <a:lnTo>
                    <a:pt x="1"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4" name="Shape 864"/>
            <p:cNvSpPr/>
            <p:nvPr/>
          </p:nvSpPr>
          <p:spPr>
            <a:xfrm>
              <a:off x="6847025" y="3117475"/>
              <a:ext cx="25" cy="261850"/>
            </a:xfrm>
            <a:custGeom>
              <a:avLst/>
              <a:gdLst/>
              <a:ahLst/>
              <a:cxnLst/>
              <a:rect l="0" t="0" r="0" b="0"/>
              <a:pathLst>
                <a:path w="1" h="10474" fill="none" extrusionOk="0">
                  <a:moveTo>
                    <a:pt x="1" y="1"/>
                  </a:moveTo>
                  <a:lnTo>
                    <a:pt x="1" y="1047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5" name="Shape 865"/>
            <p:cNvSpPr/>
            <p:nvPr/>
          </p:nvSpPr>
          <p:spPr>
            <a:xfrm>
              <a:off x="6932875" y="3117475"/>
              <a:ext cx="25" cy="261850"/>
            </a:xfrm>
            <a:custGeom>
              <a:avLst/>
              <a:gdLst/>
              <a:ahLst/>
              <a:cxnLst/>
              <a:rect l="0" t="0" r="0" b="0"/>
              <a:pathLst>
                <a:path w="1" h="10474" fill="none" extrusionOk="0">
                  <a:moveTo>
                    <a:pt x="1" y="1"/>
                  </a:moveTo>
                  <a:lnTo>
                    <a:pt x="1" y="1047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66" name="Shape 866"/>
          <p:cNvGrpSpPr/>
          <p:nvPr/>
        </p:nvGrpSpPr>
        <p:grpSpPr>
          <a:xfrm>
            <a:off x="2995171" y="3662359"/>
            <a:ext cx="238538" cy="385633"/>
            <a:chOff x="1988225" y="4286525"/>
            <a:chExt cx="305075" cy="493200"/>
          </a:xfrm>
        </p:grpSpPr>
        <p:sp>
          <p:nvSpPr>
            <p:cNvPr id="867" name="Shape 867"/>
            <p:cNvSpPr/>
            <p:nvPr/>
          </p:nvSpPr>
          <p:spPr>
            <a:xfrm>
              <a:off x="2178800" y="4519725"/>
              <a:ext cx="114500" cy="114475"/>
            </a:xfrm>
            <a:custGeom>
              <a:avLst/>
              <a:gdLst/>
              <a:ahLst/>
              <a:cxnLst/>
              <a:rect l="0" t="0" r="0" b="0"/>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8" name="Shape 868"/>
            <p:cNvSpPr/>
            <p:nvPr/>
          </p:nvSpPr>
          <p:spPr>
            <a:xfrm>
              <a:off x="1988225" y="4539200"/>
              <a:ext cx="156500" cy="156500"/>
            </a:xfrm>
            <a:custGeom>
              <a:avLst/>
              <a:gdLst/>
              <a:ahLst/>
              <a:cxnLst/>
              <a:rect l="0" t="0" r="0" b="0"/>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9" name="Shape 869"/>
            <p:cNvSpPr/>
            <p:nvPr/>
          </p:nvSpPr>
          <p:spPr>
            <a:xfrm>
              <a:off x="2042425" y="4286525"/>
              <a:ext cx="239300" cy="236250"/>
            </a:xfrm>
            <a:custGeom>
              <a:avLst/>
              <a:gdLst/>
              <a:ahLst/>
              <a:cxnLst/>
              <a:rect l="0" t="0" r="0" b="0"/>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0" name="Shape 870"/>
            <p:cNvSpPr/>
            <p:nvPr/>
          </p:nvSpPr>
          <p:spPr>
            <a:xfrm>
              <a:off x="2161750" y="4522750"/>
              <a:ext cx="25" cy="256975"/>
            </a:xfrm>
            <a:custGeom>
              <a:avLst/>
              <a:gdLst/>
              <a:ahLst/>
              <a:cxnLst/>
              <a:rect l="0" t="0" r="0" b="0"/>
              <a:pathLst>
                <a:path w="1" h="10279" fill="none" extrusionOk="0">
                  <a:moveTo>
                    <a:pt x="1" y="10279"/>
                  </a:moveTo>
                  <a:lnTo>
                    <a:pt x="1"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1" name="Shape 871"/>
            <p:cNvSpPr/>
            <p:nvPr/>
          </p:nvSpPr>
          <p:spPr>
            <a:xfrm>
              <a:off x="2133750" y="4377850"/>
              <a:ext cx="56050" cy="56025"/>
            </a:xfrm>
            <a:custGeom>
              <a:avLst/>
              <a:gdLst/>
              <a:ahLst/>
              <a:cxnLst/>
              <a:rect l="0" t="0" r="0" b="0"/>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2" name="Shape 872"/>
            <p:cNvSpPr/>
            <p:nvPr/>
          </p:nvSpPr>
          <p:spPr>
            <a:xfrm>
              <a:off x="2038150" y="4589125"/>
              <a:ext cx="87100" cy="87100"/>
            </a:xfrm>
            <a:custGeom>
              <a:avLst/>
              <a:gdLst/>
              <a:ahLst/>
              <a:cxnLst/>
              <a:rect l="0" t="0" r="0" b="0"/>
              <a:pathLst>
                <a:path w="3484" h="3484" fill="none" extrusionOk="0">
                  <a:moveTo>
                    <a:pt x="1" y="0"/>
                  </a:moveTo>
                  <a:lnTo>
                    <a:pt x="3483" y="348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3" name="Shape 873"/>
            <p:cNvSpPr/>
            <p:nvPr/>
          </p:nvSpPr>
          <p:spPr>
            <a:xfrm>
              <a:off x="2194025" y="4564150"/>
              <a:ext cx="54825" cy="54825"/>
            </a:xfrm>
            <a:custGeom>
              <a:avLst/>
              <a:gdLst/>
              <a:ahLst/>
              <a:cxnLst/>
              <a:rect l="0" t="0" r="0" b="0"/>
              <a:pathLst>
                <a:path w="2193" h="2193" fill="none" extrusionOk="0">
                  <a:moveTo>
                    <a:pt x="2192" y="1"/>
                  </a:moveTo>
                  <a:lnTo>
                    <a:pt x="1" y="219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74" name="Shape 874"/>
          <p:cNvGrpSpPr/>
          <p:nvPr/>
        </p:nvGrpSpPr>
        <p:grpSpPr>
          <a:xfrm>
            <a:off x="3501236" y="3689491"/>
            <a:ext cx="288051" cy="364697"/>
            <a:chOff x="2635450" y="4321225"/>
            <a:chExt cx="368400" cy="466425"/>
          </a:xfrm>
        </p:grpSpPr>
        <p:sp>
          <p:nvSpPr>
            <p:cNvPr id="875" name="Shape 875"/>
            <p:cNvSpPr/>
            <p:nvPr/>
          </p:nvSpPr>
          <p:spPr>
            <a:xfrm>
              <a:off x="2635450" y="4653050"/>
              <a:ext cx="368400" cy="134600"/>
            </a:xfrm>
            <a:custGeom>
              <a:avLst/>
              <a:gdLst/>
              <a:ahLst/>
              <a:cxnLst/>
              <a:rect l="0" t="0" r="0" b="0"/>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6" name="Shape 876"/>
            <p:cNvSpPr/>
            <p:nvPr/>
          </p:nvSpPr>
          <p:spPr>
            <a:xfrm>
              <a:off x="2819350" y="4321225"/>
              <a:ext cx="25" cy="347075"/>
            </a:xfrm>
            <a:custGeom>
              <a:avLst/>
              <a:gdLst/>
              <a:ahLst/>
              <a:cxnLst/>
              <a:rect l="0" t="0" r="0" b="0"/>
              <a:pathLst>
                <a:path w="1" h="13883" fill="none" extrusionOk="0">
                  <a:moveTo>
                    <a:pt x="0" y="13883"/>
                  </a:moveTo>
                  <a:lnTo>
                    <a:pt x="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7" name="Shape 877"/>
            <p:cNvSpPr/>
            <p:nvPr/>
          </p:nvSpPr>
          <p:spPr>
            <a:xfrm>
              <a:off x="2835175" y="4328525"/>
              <a:ext cx="114475" cy="114500"/>
            </a:xfrm>
            <a:custGeom>
              <a:avLst/>
              <a:gdLst/>
              <a:ahLst/>
              <a:cxnLst/>
              <a:rect l="0" t="0" r="0" b="0"/>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8" name="Shape 878"/>
            <p:cNvSpPr/>
            <p:nvPr/>
          </p:nvSpPr>
          <p:spPr>
            <a:xfrm>
              <a:off x="2850400" y="4372975"/>
              <a:ext cx="54825" cy="54825"/>
            </a:xfrm>
            <a:custGeom>
              <a:avLst/>
              <a:gdLst/>
              <a:ahLst/>
              <a:cxnLst/>
              <a:rect l="0" t="0" r="0" b="0"/>
              <a:pathLst>
                <a:path w="2193" h="2193" fill="none" extrusionOk="0">
                  <a:moveTo>
                    <a:pt x="2192" y="0"/>
                  </a:moveTo>
                  <a:lnTo>
                    <a:pt x="0" y="2192"/>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9" name="Shape 879"/>
            <p:cNvSpPr/>
            <p:nvPr/>
          </p:nvSpPr>
          <p:spPr>
            <a:xfrm>
              <a:off x="2646425" y="4429600"/>
              <a:ext cx="156500" cy="156500"/>
            </a:xfrm>
            <a:custGeom>
              <a:avLst/>
              <a:gdLst/>
              <a:ahLst/>
              <a:cxnLst/>
              <a:rect l="0" t="0" r="0" b="0"/>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0" name="Shape 880"/>
            <p:cNvSpPr/>
            <p:nvPr/>
          </p:nvSpPr>
          <p:spPr>
            <a:xfrm>
              <a:off x="2696350" y="4479525"/>
              <a:ext cx="87100" cy="87100"/>
            </a:xfrm>
            <a:custGeom>
              <a:avLst/>
              <a:gdLst/>
              <a:ahLst/>
              <a:cxnLst/>
              <a:rect l="0" t="0" r="0" b="0"/>
              <a:pathLst>
                <a:path w="3484" h="3484" fill="none" extrusionOk="0">
                  <a:moveTo>
                    <a:pt x="0" y="1"/>
                  </a:moveTo>
                  <a:lnTo>
                    <a:pt x="3483" y="348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81" name="Shape 881"/>
          <p:cNvGrpSpPr/>
          <p:nvPr/>
        </p:nvGrpSpPr>
        <p:grpSpPr>
          <a:xfrm>
            <a:off x="6634798" y="3680440"/>
            <a:ext cx="318976" cy="357074"/>
            <a:chOff x="6643075" y="4309650"/>
            <a:chExt cx="407950" cy="456675"/>
          </a:xfrm>
        </p:grpSpPr>
        <p:sp>
          <p:nvSpPr>
            <p:cNvPr id="882" name="Shape 882"/>
            <p:cNvSpPr/>
            <p:nvPr/>
          </p:nvSpPr>
          <p:spPr>
            <a:xfrm>
              <a:off x="6643075" y="4698125"/>
              <a:ext cx="407950" cy="14625"/>
            </a:xfrm>
            <a:custGeom>
              <a:avLst/>
              <a:gdLst/>
              <a:ahLst/>
              <a:cxnLst/>
              <a:rect l="0" t="0" r="0" b="0"/>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3" name="Shape 883"/>
            <p:cNvSpPr/>
            <p:nvPr/>
          </p:nvSpPr>
          <p:spPr>
            <a:xfrm>
              <a:off x="6643075" y="4727350"/>
              <a:ext cx="407950" cy="14625"/>
            </a:xfrm>
            <a:custGeom>
              <a:avLst/>
              <a:gdLst/>
              <a:ahLst/>
              <a:cxnLst/>
              <a:rect l="0" t="0" r="0" b="0"/>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4" name="Shape 884"/>
            <p:cNvSpPr/>
            <p:nvPr/>
          </p:nvSpPr>
          <p:spPr>
            <a:xfrm>
              <a:off x="6643075" y="4751700"/>
              <a:ext cx="407950" cy="14625"/>
            </a:xfrm>
            <a:custGeom>
              <a:avLst/>
              <a:gdLst/>
              <a:ahLst/>
              <a:cxnLst/>
              <a:rect l="0" t="0" r="0" b="0"/>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5" name="Shape 885"/>
            <p:cNvSpPr/>
            <p:nvPr/>
          </p:nvSpPr>
          <p:spPr>
            <a:xfrm>
              <a:off x="6672900" y="4309650"/>
              <a:ext cx="348900" cy="376300"/>
            </a:xfrm>
            <a:custGeom>
              <a:avLst/>
              <a:gdLst/>
              <a:ahLst/>
              <a:cxnLst/>
              <a:rect l="0" t="0" r="0" b="0"/>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6" name="Shape 886"/>
            <p:cNvSpPr/>
            <p:nvPr/>
          </p:nvSpPr>
          <p:spPr>
            <a:xfrm>
              <a:off x="6805625" y="4452725"/>
              <a:ext cx="15850" cy="28050"/>
            </a:xfrm>
            <a:custGeom>
              <a:avLst/>
              <a:gdLst/>
              <a:ahLst/>
              <a:cxnLst/>
              <a:rect l="0" t="0" r="0" b="0"/>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7" name="Shape 887"/>
            <p:cNvSpPr/>
            <p:nvPr/>
          </p:nvSpPr>
          <p:spPr>
            <a:xfrm>
              <a:off x="6872600" y="4452725"/>
              <a:ext cx="15875" cy="28050"/>
            </a:xfrm>
            <a:custGeom>
              <a:avLst/>
              <a:gdLst/>
              <a:ahLst/>
              <a:cxnLst/>
              <a:rect l="0" t="0" r="0" b="0"/>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8" name="Shape 888"/>
            <p:cNvSpPr/>
            <p:nvPr/>
          </p:nvSpPr>
          <p:spPr>
            <a:xfrm>
              <a:off x="6709425" y="4414975"/>
              <a:ext cx="275250" cy="54825"/>
            </a:xfrm>
            <a:custGeom>
              <a:avLst/>
              <a:gdLst/>
              <a:ahLst/>
              <a:cxnLst/>
              <a:rect l="0" t="0" r="0" b="0"/>
              <a:pathLst>
                <a:path w="11010" h="2193" fill="none" extrusionOk="0">
                  <a:moveTo>
                    <a:pt x="11009" y="2193"/>
                  </a:moveTo>
                  <a:lnTo>
                    <a:pt x="5505" y="1"/>
                  </a:lnTo>
                  <a:lnTo>
                    <a:pt x="1" y="219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9" name="Shape 889"/>
            <p:cNvSpPr/>
            <p:nvPr/>
          </p:nvSpPr>
          <p:spPr>
            <a:xfrm>
              <a:off x="6733175" y="4382725"/>
              <a:ext cx="227750" cy="37150"/>
            </a:xfrm>
            <a:custGeom>
              <a:avLst/>
              <a:gdLst/>
              <a:ahLst/>
              <a:cxnLst/>
              <a:rect l="0" t="0" r="0" b="0"/>
              <a:pathLst>
                <a:path w="9110" h="1486" fill="none" extrusionOk="0">
                  <a:moveTo>
                    <a:pt x="1" y="1486"/>
                  </a:moveTo>
                  <a:lnTo>
                    <a:pt x="1681" y="1486"/>
                  </a:lnTo>
                  <a:lnTo>
                    <a:pt x="1681" y="0"/>
                  </a:lnTo>
                  <a:lnTo>
                    <a:pt x="4555" y="0"/>
                  </a:lnTo>
                  <a:lnTo>
                    <a:pt x="7429" y="0"/>
                  </a:lnTo>
                  <a:lnTo>
                    <a:pt x="7429" y="1486"/>
                  </a:lnTo>
                  <a:lnTo>
                    <a:pt x="9109" y="1486"/>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0" name="Shape 890"/>
            <p:cNvSpPr/>
            <p:nvPr/>
          </p:nvSpPr>
          <p:spPr>
            <a:xfrm>
              <a:off x="6847025" y="4414975"/>
              <a:ext cx="25" cy="145550"/>
            </a:xfrm>
            <a:custGeom>
              <a:avLst/>
              <a:gdLst/>
              <a:ahLst/>
              <a:cxnLst/>
              <a:rect l="0" t="0" r="0" b="0"/>
              <a:pathLst>
                <a:path w="1" h="5822" fill="none" extrusionOk="0">
                  <a:moveTo>
                    <a:pt x="1" y="1"/>
                  </a:moveTo>
                  <a:lnTo>
                    <a:pt x="1" y="5822"/>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91" name="Shape 891"/>
          <p:cNvGrpSpPr/>
          <p:nvPr/>
        </p:nvGrpSpPr>
        <p:grpSpPr>
          <a:xfrm>
            <a:off x="5532671" y="4184609"/>
            <a:ext cx="420877" cy="403734"/>
            <a:chOff x="5233525" y="4954450"/>
            <a:chExt cx="538275" cy="516350"/>
          </a:xfrm>
        </p:grpSpPr>
        <p:sp>
          <p:nvSpPr>
            <p:cNvPr id="892" name="Shape 892"/>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3" name="Shape 893"/>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4" name="Shape 894"/>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5" name="Shape 895"/>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6" name="Shape 896"/>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7" name="Shape 897"/>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8" name="Shape 898"/>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9" name="Shape 899"/>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0" name="Shape 900"/>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1" name="Shape 901"/>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2" name="Shape 902"/>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903" name="Shape 903"/>
          <p:cNvGrpSpPr/>
          <p:nvPr/>
        </p:nvGrpSpPr>
        <p:grpSpPr>
          <a:xfrm>
            <a:off x="5003266" y="4191744"/>
            <a:ext cx="428500" cy="389464"/>
            <a:chOff x="4556450" y="4963575"/>
            <a:chExt cx="548025" cy="498100"/>
          </a:xfrm>
        </p:grpSpPr>
        <p:sp>
          <p:nvSpPr>
            <p:cNvPr id="904" name="Shape 904"/>
            <p:cNvSpPr/>
            <p:nvPr/>
          </p:nvSpPr>
          <p:spPr>
            <a:xfrm>
              <a:off x="4611850" y="5222350"/>
              <a:ext cx="436600" cy="239325"/>
            </a:xfrm>
            <a:custGeom>
              <a:avLst/>
              <a:gdLst/>
              <a:ahLst/>
              <a:cxnLst/>
              <a:rect l="0" t="0" r="0" b="0"/>
              <a:pathLst>
                <a:path w="17464" h="9573" fill="none" extrusionOk="0">
                  <a:moveTo>
                    <a:pt x="1" y="1"/>
                  </a:moveTo>
                  <a:lnTo>
                    <a:pt x="1" y="4677"/>
                  </a:lnTo>
                  <a:lnTo>
                    <a:pt x="8720" y="9572"/>
                  </a:lnTo>
                  <a:lnTo>
                    <a:pt x="17463" y="4677"/>
                  </a:lnTo>
                  <a:lnTo>
                    <a:pt x="17463"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5" name="Shape 905"/>
            <p:cNvSpPr/>
            <p:nvPr/>
          </p:nvSpPr>
          <p:spPr>
            <a:xfrm>
              <a:off x="4612475" y="4963575"/>
              <a:ext cx="435975" cy="125450"/>
            </a:xfrm>
            <a:custGeom>
              <a:avLst/>
              <a:gdLst/>
              <a:ahLst/>
              <a:cxnLst/>
              <a:rect l="0" t="0" r="0" b="0"/>
              <a:pathLst>
                <a:path w="17439" h="5018" fill="none" extrusionOk="0">
                  <a:moveTo>
                    <a:pt x="17438" y="5018"/>
                  </a:moveTo>
                  <a:lnTo>
                    <a:pt x="8671" y="1"/>
                  </a:lnTo>
                  <a:lnTo>
                    <a:pt x="0" y="5018"/>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6" name="Shape 906"/>
            <p:cNvSpPr/>
            <p:nvPr/>
          </p:nvSpPr>
          <p:spPr>
            <a:xfrm>
              <a:off x="4556450" y="5089000"/>
              <a:ext cx="274025" cy="225925"/>
            </a:xfrm>
            <a:custGeom>
              <a:avLst/>
              <a:gdLst/>
              <a:ahLst/>
              <a:cxnLst/>
              <a:rect l="0" t="0" r="0" b="0"/>
              <a:pathLst>
                <a:path w="10961" h="9037" fill="none" extrusionOk="0">
                  <a:moveTo>
                    <a:pt x="8720" y="9037"/>
                  </a:moveTo>
                  <a:lnTo>
                    <a:pt x="1" y="4068"/>
                  </a:lnTo>
                  <a:lnTo>
                    <a:pt x="2241" y="1"/>
                  </a:lnTo>
                  <a:lnTo>
                    <a:pt x="10960" y="4969"/>
                  </a:lnTo>
                  <a:lnTo>
                    <a:pt x="8720" y="9037"/>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7" name="Shape 907"/>
            <p:cNvSpPr/>
            <p:nvPr/>
          </p:nvSpPr>
          <p:spPr>
            <a:xfrm>
              <a:off x="4830450" y="5089000"/>
              <a:ext cx="274025" cy="225925"/>
            </a:xfrm>
            <a:custGeom>
              <a:avLst/>
              <a:gdLst/>
              <a:ahLst/>
              <a:cxnLst/>
              <a:rect l="0" t="0" r="0" b="0"/>
              <a:pathLst>
                <a:path w="10961" h="9037" fill="none" extrusionOk="0">
                  <a:moveTo>
                    <a:pt x="2241" y="9037"/>
                  </a:moveTo>
                  <a:lnTo>
                    <a:pt x="10960" y="4068"/>
                  </a:lnTo>
                  <a:lnTo>
                    <a:pt x="8719" y="1"/>
                  </a:lnTo>
                  <a:lnTo>
                    <a:pt x="0" y="4969"/>
                  </a:lnTo>
                  <a:lnTo>
                    <a:pt x="2241" y="9037"/>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8" name="Shape 908"/>
            <p:cNvSpPr/>
            <p:nvPr/>
          </p:nvSpPr>
          <p:spPr>
            <a:xfrm>
              <a:off x="4830450" y="5213225"/>
              <a:ext cx="25" cy="248450"/>
            </a:xfrm>
            <a:custGeom>
              <a:avLst/>
              <a:gdLst/>
              <a:ahLst/>
              <a:cxnLst/>
              <a:rect l="0" t="0" r="0" b="0"/>
              <a:pathLst>
                <a:path w="1" h="9938" fill="none" extrusionOk="0">
                  <a:moveTo>
                    <a:pt x="0" y="0"/>
                  </a:moveTo>
                  <a:lnTo>
                    <a:pt x="0" y="9937"/>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909" name="Shape 909"/>
          <p:cNvGrpSpPr/>
          <p:nvPr/>
        </p:nvGrpSpPr>
        <p:grpSpPr>
          <a:xfrm>
            <a:off x="1856392" y="4276013"/>
            <a:ext cx="414211" cy="229018"/>
            <a:chOff x="531800" y="5071350"/>
            <a:chExt cx="529750" cy="292900"/>
          </a:xfrm>
        </p:grpSpPr>
        <p:sp>
          <p:nvSpPr>
            <p:cNvPr id="910" name="Shape 910"/>
            <p:cNvSpPr/>
            <p:nvPr/>
          </p:nvSpPr>
          <p:spPr>
            <a:xfrm>
              <a:off x="632875" y="5077450"/>
              <a:ext cx="272200" cy="185725"/>
            </a:xfrm>
            <a:custGeom>
              <a:avLst/>
              <a:gdLst/>
              <a:ahLst/>
              <a:cxnLst/>
              <a:rect l="0" t="0" r="0" b="0"/>
              <a:pathLst>
                <a:path w="10888" h="7429" fill="none" extrusionOk="0">
                  <a:moveTo>
                    <a:pt x="2947" y="0"/>
                  </a:moveTo>
                  <a:lnTo>
                    <a:pt x="6406" y="7428"/>
                  </a:lnTo>
                  <a:lnTo>
                    <a:pt x="10887" y="2314"/>
                  </a:lnTo>
                  <a:lnTo>
                    <a:pt x="4019" y="2314"/>
                  </a:lnTo>
                  <a:lnTo>
                    <a:pt x="0" y="7428"/>
                  </a:lnTo>
                  <a:lnTo>
                    <a:pt x="6406" y="7428"/>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1" name="Shape 911"/>
            <p:cNvSpPr/>
            <p:nvPr/>
          </p:nvSpPr>
          <p:spPr>
            <a:xfrm>
              <a:off x="886175" y="5071350"/>
              <a:ext cx="74300" cy="191825"/>
            </a:xfrm>
            <a:custGeom>
              <a:avLst/>
              <a:gdLst/>
              <a:ahLst/>
              <a:cxnLst/>
              <a:rect l="0" t="0" r="0" b="0"/>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2" name="Shape 912"/>
            <p:cNvSpPr/>
            <p:nvPr/>
          </p:nvSpPr>
          <p:spPr>
            <a:xfrm>
              <a:off x="531800" y="5162075"/>
              <a:ext cx="202175" cy="202175"/>
            </a:xfrm>
            <a:custGeom>
              <a:avLst/>
              <a:gdLst/>
              <a:ahLst/>
              <a:cxnLst/>
              <a:rect l="0" t="0" r="0" b="0"/>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3" name="Shape 913"/>
            <p:cNvSpPr/>
            <p:nvPr/>
          </p:nvSpPr>
          <p:spPr>
            <a:xfrm>
              <a:off x="859375" y="5162075"/>
              <a:ext cx="202175" cy="202175"/>
            </a:xfrm>
            <a:custGeom>
              <a:avLst/>
              <a:gdLst/>
              <a:ahLst/>
              <a:cxnLst/>
              <a:rect l="0" t="0" r="0" b="0"/>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4" name="Shape 914"/>
            <p:cNvSpPr/>
            <p:nvPr/>
          </p:nvSpPr>
          <p:spPr>
            <a:xfrm>
              <a:off x="676100" y="5071350"/>
              <a:ext cx="86500" cy="7325"/>
            </a:xfrm>
            <a:custGeom>
              <a:avLst/>
              <a:gdLst/>
              <a:ahLst/>
              <a:cxnLst/>
              <a:rect l="0" t="0" r="0" b="0"/>
              <a:pathLst>
                <a:path w="3460" h="293" fill="none" extrusionOk="0">
                  <a:moveTo>
                    <a:pt x="1" y="1"/>
                  </a:moveTo>
                  <a:lnTo>
                    <a:pt x="3459" y="29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5" name="Shape 915"/>
            <p:cNvSpPr/>
            <p:nvPr/>
          </p:nvSpPr>
          <p:spPr>
            <a:xfrm>
              <a:off x="941575" y="5244275"/>
              <a:ext cx="37175" cy="37175"/>
            </a:xfrm>
            <a:custGeom>
              <a:avLst/>
              <a:gdLst/>
              <a:ahLst/>
              <a:cxnLst/>
              <a:rect l="0" t="0" r="0" b="0"/>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6" name="Shape 916"/>
            <p:cNvSpPr/>
            <p:nvPr/>
          </p:nvSpPr>
          <p:spPr>
            <a:xfrm>
              <a:off x="614600" y="5244275"/>
              <a:ext cx="37175" cy="37175"/>
            </a:xfrm>
            <a:custGeom>
              <a:avLst/>
              <a:gdLst/>
              <a:ahLst/>
              <a:cxnLst/>
              <a:rect l="0" t="0" r="0" b="0"/>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917" name="Shape 917"/>
          <p:cNvSpPr txBox="1"/>
          <p:nvPr/>
        </p:nvSpPr>
        <p:spPr>
          <a:xfrm>
            <a:off x="96350" y="385237"/>
            <a:ext cx="1776300" cy="1525799"/>
          </a:xfrm>
          <a:prstGeom prst="rect">
            <a:avLst/>
          </a:prstGeom>
          <a:noFill/>
          <a:ln>
            <a:noFill/>
          </a:ln>
        </p:spPr>
        <p:txBody>
          <a:bodyPr lIns="91425" tIns="91425" rIns="91425" bIns="91425" anchor="t" anchorCtr="0">
            <a:noAutofit/>
          </a:bodyPr>
          <a:lstStyle/>
          <a:p>
            <a:pPr lvl="0" rtl="0">
              <a:spcBef>
                <a:spcPts val="0"/>
              </a:spcBef>
              <a:buClr>
                <a:schemeClr val="dk1"/>
              </a:buClr>
              <a:buSzPct val="137500"/>
              <a:buFont typeface="Arial"/>
              <a:buNone/>
            </a:pPr>
            <a:r>
              <a:rPr lang="en" sz="800" b="1">
                <a:solidFill>
                  <a:srgbClr val="4D778A"/>
                </a:solidFill>
                <a:latin typeface="Muli"/>
                <a:ea typeface="Muli"/>
                <a:cs typeface="Muli"/>
                <a:sym typeface="Muli"/>
              </a:rPr>
              <a:t>SlidesCarnival icons are editable shapes</a:t>
            </a:r>
            <a:r>
              <a:rPr lang="en" sz="800">
                <a:solidFill>
                  <a:srgbClr val="4D778A"/>
                </a:solidFill>
                <a:latin typeface="Muli"/>
                <a:ea typeface="Muli"/>
                <a:cs typeface="Muli"/>
                <a:sym typeface="Muli"/>
              </a:rPr>
              <a:t>. </a:t>
            </a:r>
          </a:p>
          <a:p>
            <a:pPr lvl="0" rtl="0">
              <a:spcBef>
                <a:spcPts val="0"/>
              </a:spcBef>
              <a:buClr>
                <a:schemeClr val="dk1"/>
              </a:buClr>
              <a:buFont typeface="Arial"/>
              <a:buNone/>
            </a:pPr>
            <a:endParaRPr sz="800">
              <a:solidFill>
                <a:srgbClr val="4D778A"/>
              </a:solidFill>
              <a:latin typeface="Muli"/>
              <a:ea typeface="Muli"/>
              <a:cs typeface="Muli"/>
              <a:sym typeface="Muli"/>
            </a:endParaRPr>
          </a:p>
          <a:p>
            <a:pPr lvl="0" rtl="0">
              <a:spcBef>
                <a:spcPts val="0"/>
              </a:spcBef>
              <a:buClr>
                <a:schemeClr val="dk1"/>
              </a:buClr>
              <a:buSzPct val="137500"/>
              <a:buFont typeface="Arial"/>
              <a:buNone/>
            </a:pPr>
            <a:r>
              <a:rPr lang="en" sz="800">
                <a:solidFill>
                  <a:srgbClr val="4D778A"/>
                </a:solidFill>
                <a:latin typeface="Muli"/>
                <a:ea typeface="Muli"/>
                <a:cs typeface="Muli"/>
                <a:sym typeface="Muli"/>
              </a:rPr>
              <a:t>This means that you can:</a:t>
            </a:r>
          </a:p>
          <a:p>
            <a:pPr marL="457200" lvl="0" indent="-279400" rtl="0">
              <a:spcBef>
                <a:spcPts val="0"/>
              </a:spcBef>
              <a:buClr>
                <a:srgbClr val="4D778A"/>
              </a:buClr>
              <a:buSzPct val="100000"/>
              <a:buFont typeface="Muli"/>
              <a:buChar char="●"/>
            </a:pPr>
            <a:r>
              <a:rPr lang="en" sz="800">
                <a:solidFill>
                  <a:srgbClr val="4D778A"/>
                </a:solidFill>
                <a:latin typeface="Muli"/>
                <a:ea typeface="Muli"/>
                <a:cs typeface="Muli"/>
                <a:sym typeface="Muli"/>
              </a:rPr>
              <a:t>Resize them without losing quality.</a:t>
            </a:r>
          </a:p>
          <a:p>
            <a:pPr marL="457200" lvl="0" indent="-279400" rtl="0">
              <a:spcBef>
                <a:spcPts val="0"/>
              </a:spcBef>
              <a:buClr>
                <a:srgbClr val="4D778A"/>
              </a:buClr>
              <a:buSzPct val="100000"/>
              <a:buFont typeface="Muli"/>
              <a:buChar char="●"/>
            </a:pPr>
            <a:r>
              <a:rPr lang="en" sz="800">
                <a:solidFill>
                  <a:srgbClr val="4D778A"/>
                </a:solidFill>
                <a:latin typeface="Muli"/>
                <a:ea typeface="Muli"/>
                <a:cs typeface="Muli"/>
                <a:sym typeface="Muli"/>
              </a:rPr>
              <a:t>Change line color, width and style.</a:t>
            </a:r>
          </a:p>
          <a:p>
            <a:pPr lvl="0" rtl="0">
              <a:spcBef>
                <a:spcPts val="0"/>
              </a:spcBef>
              <a:buNone/>
            </a:pPr>
            <a:endParaRPr sz="800">
              <a:solidFill>
                <a:srgbClr val="4D778A"/>
              </a:solidFill>
              <a:latin typeface="Muli"/>
              <a:ea typeface="Muli"/>
              <a:cs typeface="Muli"/>
              <a:sym typeface="Muli"/>
            </a:endParaRPr>
          </a:p>
          <a:p>
            <a:pPr lvl="0" rtl="0">
              <a:spcBef>
                <a:spcPts val="0"/>
              </a:spcBef>
              <a:buNone/>
            </a:pPr>
            <a:r>
              <a:rPr lang="en" sz="800">
                <a:solidFill>
                  <a:srgbClr val="4D778A"/>
                </a:solidFill>
                <a:latin typeface="Muli"/>
                <a:ea typeface="Muli"/>
                <a:cs typeface="Muli"/>
                <a:sym typeface="Muli"/>
              </a:rPr>
              <a:t>Isn’t that nice? :)</a:t>
            </a:r>
          </a:p>
          <a:p>
            <a:pPr lvl="0" rtl="0">
              <a:spcBef>
                <a:spcPts val="0"/>
              </a:spcBef>
              <a:buNone/>
            </a:pPr>
            <a:endParaRPr sz="800">
              <a:solidFill>
                <a:srgbClr val="4D778A"/>
              </a:solidFill>
              <a:latin typeface="Muli"/>
              <a:ea typeface="Muli"/>
              <a:cs typeface="Muli"/>
              <a:sym typeface="Muli"/>
            </a:endParaRPr>
          </a:p>
          <a:p>
            <a:pPr lvl="0" rtl="0">
              <a:spcBef>
                <a:spcPts val="0"/>
              </a:spcBef>
              <a:buNone/>
            </a:pPr>
            <a:r>
              <a:rPr lang="en" sz="800">
                <a:solidFill>
                  <a:srgbClr val="4D778A"/>
                </a:solidFill>
                <a:latin typeface="Muli"/>
                <a:ea typeface="Muli"/>
                <a:cs typeface="Muli"/>
                <a:sym typeface="Muli"/>
              </a:rPr>
              <a:t>Examples:</a:t>
            </a:r>
          </a:p>
          <a:p>
            <a:pPr lvl="0" rtl="0">
              <a:spcBef>
                <a:spcPts val="0"/>
              </a:spcBef>
              <a:buClr>
                <a:schemeClr val="dk1"/>
              </a:buClr>
              <a:buFont typeface="Arial"/>
              <a:buNone/>
            </a:pPr>
            <a:endParaRPr sz="800">
              <a:solidFill>
                <a:srgbClr val="4D778A"/>
              </a:solidFill>
              <a:latin typeface="Muli"/>
              <a:ea typeface="Muli"/>
              <a:cs typeface="Muli"/>
              <a:sym typeface="Muli"/>
            </a:endParaRPr>
          </a:p>
          <a:p>
            <a:pPr lvl="0" rtl="0">
              <a:spcBef>
                <a:spcPts val="0"/>
              </a:spcBef>
              <a:buNone/>
            </a:pPr>
            <a:endParaRPr sz="800">
              <a:solidFill>
                <a:srgbClr val="4D778A"/>
              </a:solidFill>
              <a:latin typeface="Muli"/>
              <a:ea typeface="Muli"/>
              <a:cs typeface="Muli"/>
              <a:sym typeface="Muli"/>
            </a:endParaRPr>
          </a:p>
        </p:txBody>
      </p:sp>
      <p:grpSp>
        <p:nvGrpSpPr>
          <p:cNvPr id="918" name="Shape 918"/>
          <p:cNvGrpSpPr/>
          <p:nvPr/>
        </p:nvGrpSpPr>
        <p:grpSpPr>
          <a:xfrm>
            <a:off x="1072290" y="2105137"/>
            <a:ext cx="424542" cy="413525"/>
            <a:chOff x="5916675" y="927975"/>
            <a:chExt cx="516350" cy="502950"/>
          </a:xfrm>
        </p:grpSpPr>
        <p:sp>
          <p:nvSpPr>
            <p:cNvPr id="919" name="Shape 919"/>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EDC67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0" name="Shape 920"/>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EDC67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921" name="Shape 921"/>
          <p:cNvGrpSpPr/>
          <p:nvPr/>
        </p:nvGrpSpPr>
        <p:grpSpPr>
          <a:xfrm>
            <a:off x="207828" y="2795754"/>
            <a:ext cx="745712" cy="726360"/>
            <a:chOff x="5916675" y="927975"/>
            <a:chExt cx="516350" cy="502950"/>
          </a:xfrm>
        </p:grpSpPr>
        <p:sp>
          <p:nvSpPr>
            <p:cNvPr id="922" name="Shape 922"/>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EDC67B"/>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3" name="Shape 923"/>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EDC67B"/>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924" name="Shape 924"/>
          <p:cNvGrpSpPr/>
          <p:nvPr/>
        </p:nvGrpSpPr>
        <p:grpSpPr>
          <a:xfrm>
            <a:off x="207658" y="2105137"/>
            <a:ext cx="424542" cy="413525"/>
            <a:chOff x="5916675" y="927975"/>
            <a:chExt cx="516350" cy="502950"/>
          </a:xfrm>
        </p:grpSpPr>
        <p:sp>
          <p:nvSpPr>
            <p:cNvPr id="925" name="Shape 925"/>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EDC67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6" name="Shape 926"/>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EDC67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927" name="Shape 927"/>
          <p:cNvSpPr/>
          <p:nvPr/>
        </p:nvSpPr>
        <p:spPr>
          <a:xfrm>
            <a:off x="1260488" y="2336414"/>
            <a:ext cx="393504" cy="222281"/>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37A9D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8" name="Shape 928"/>
          <p:cNvSpPr/>
          <p:nvPr/>
        </p:nvSpPr>
        <p:spPr>
          <a:xfrm>
            <a:off x="395857" y="2336414"/>
            <a:ext cx="393504" cy="222281"/>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37A9D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9" name="Shape 929"/>
          <p:cNvSpPr/>
          <p:nvPr/>
        </p:nvSpPr>
        <p:spPr>
          <a:xfrm>
            <a:off x="537830" y="3201933"/>
            <a:ext cx="691194" cy="39043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37A9DD"/>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2414426" y="236312"/>
            <a:ext cx="4623372" cy="461665"/>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2400" b="1" cap="all" dirty="0" err="1" smtClean="0">
                <a:ln w="0">
                  <a:solidFill>
                    <a:srgbClr val="92D050"/>
                  </a:solidFill>
                </a:ln>
                <a:solidFill>
                  <a:schemeClr val="bg2">
                    <a:lumMod val="50000"/>
                  </a:schemeClr>
                </a:solidFill>
                <a:effectLst>
                  <a:reflection blurRad="12700" stA="50000" endPos="50000" dist="5000" dir="5400000" sy="-100000" rotWithShape="0"/>
                </a:effectLst>
                <a:latin typeface="+mj-lt"/>
              </a:rPr>
              <a:t>Thành</a:t>
            </a:r>
            <a:r>
              <a:rPr lang="en-US" sz="2400" b="1" cap="all" dirty="0" smtClean="0">
                <a:ln w="0">
                  <a:solidFill>
                    <a:srgbClr val="92D050"/>
                  </a:solidFill>
                </a:ln>
                <a:solidFill>
                  <a:schemeClr val="bg2">
                    <a:lumMod val="50000"/>
                  </a:schemeClr>
                </a:solidFill>
                <a:effectLst>
                  <a:reflection blurRad="12700" stA="50000" endPos="50000" dist="5000" dir="5400000" sy="-100000" rotWithShape="0"/>
                </a:effectLst>
                <a:latin typeface="+mj-lt"/>
              </a:rPr>
              <a:t> </a:t>
            </a:r>
            <a:r>
              <a:rPr lang="en-US" sz="2400" b="1" cap="all" dirty="0" err="1" smtClean="0">
                <a:ln w="0">
                  <a:solidFill>
                    <a:srgbClr val="92D050"/>
                  </a:solidFill>
                </a:ln>
                <a:solidFill>
                  <a:schemeClr val="bg2">
                    <a:lumMod val="50000"/>
                  </a:schemeClr>
                </a:solidFill>
                <a:effectLst>
                  <a:reflection blurRad="12700" stA="50000" endPos="50000" dist="5000" dir="5400000" sy="-100000" rotWithShape="0"/>
                </a:effectLst>
                <a:latin typeface="+mj-lt"/>
              </a:rPr>
              <a:t>Viên</a:t>
            </a:r>
            <a:r>
              <a:rPr lang="en-US" sz="2400" b="1" cap="all" dirty="0" smtClean="0">
                <a:ln w="0">
                  <a:solidFill>
                    <a:srgbClr val="92D050"/>
                  </a:solidFill>
                </a:ln>
                <a:solidFill>
                  <a:schemeClr val="bg2">
                    <a:lumMod val="50000"/>
                  </a:schemeClr>
                </a:solidFill>
                <a:effectLst>
                  <a:reflection blurRad="12700" stA="50000" endPos="50000" dist="5000" dir="5400000" sy="-100000" rotWithShape="0"/>
                </a:effectLst>
                <a:latin typeface="+mj-lt"/>
              </a:rPr>
              <a:t> Team Sonar</a:t>
            </a:r>
            <a:endParaRPr lang="en-US" sz="2400" b="1" cap="all" dirty="0">
              <a:ln w="0">
                <a:solidFill>
                  <a:srgbClr val="92D050"/>
                </a:solidFill>
              </a:ln>
              <a:solidFill>
                <a:schemeClr val="bg2">
                  <a:lumMod val="50000"/>
                </a:schemeClr>
              </a:solidFill>
              <a:effectLst>
                <a:reflection blurRad="12700" stA="50000" endPos="50000" dist="5000" dir="5400000" sy="-100000" rotWithShape="0"/>
              </a:effectLst>
              <a:latin typeface="+mj-lt"/>
            </a:endParaRP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283584277"/>
                  </p:ext>
                </p:extLst>
              </p:nvPr>
            </p:nvGraphicFramePr>
            <p:xfrm>
              <a:off x="10274" y="943758"/>
              <a:ext cx="9123452" cy="4190329"/>
            </p:xfrm>
            <a:graphic>
              <a:graphicData uri="http://schemas.openxmlformats.org/drawingml/2006/table">
                <a:tbl>
                  <a:tblPr firstRow="1" bandRow="1">
                    <a:tableStyleId>{69C7853C-536D-4A76-A0AE-DD22124D55A5}</a:tableStyleId>
                  </a:tblPr>
                  <a:tblGrid>
                    <a:gridCol w="554805">
                      <a:extLst>
                        <a:ext uri="{9D8B030D-6E8A-4147-A177-3AD203B41FA5}">
                          <a16:colId xmlns:a16="http://schemas.microsoft.com/office/drawing/2014/main" val="20000"/>
                        </a:ext>
                      </a:extLst>
                    </a:gridCol>
                    <a:gridCol w="1407559">
                      <a:extLst>
                        <a:ext uri="{9D8B030D-6E8A-4147-A177-3AD203B41FA5}">
                          <a16:colId xmlns:a16="http://schemas.microsoft.com/office/drawing/2014/main" val="20001"/>
                        </a:ext>
                      </a:extLst>
                    </a:gridCol>
                    <a:gridCol w="2363056">
                      <a:extLst>
                        <a:ext uri="{9D8B030D-6E8A-4147-A177-3AD203B41FA5}">
                          <a16:colId xmlns:a16="http://schemas.microsoft.com/office/drawing/2014/main" val="20002"/>
                        </a:ext>
                      </a:extLst>
                    </a:gridCol>
                    <a:gridCol w="4798032">
                      <a:extLst>
                        <a:ext uri="{9D8B030D-6E8A-4147-A177-3AD203B41FA5}">
                          <a16:colId xmlns:a16="http://schemas.microsoft.com/office/drawing/2014/main" val="20003"/>
                        </a:ext>
                      </a:extLst>
                    </a:gridCol>
                  </a:tblGrid>
                  <a:tr h="484347">
                    <a:tc>
                      <a:txBody>
                        <a:bodyPr/>
                        <a:lstStyle/>
                        <a:p>
                          <a:pPr algn="ctr"/>
                          <a:r>
                            <a:rPr lang="en-US" dirty="0" smtClean="0">
                              <a:effectLst>
                                <a:outerShdw blurRad="38100" dist="38100" dir="2700000" algn="tl">
                                  <a:srgbClr val="000000">
                                    <a:alpha val="43137"/>
                                  </a:srgbClr>
                                </a:outerShdw>
                              </a:effectLst>
                            </a:rPr>
                            <a:t>STT</a:t>
                          </a:r>
                          <a:endParaRPr lang="en-US" b="1" dirty="0">
                            <a:solidFill>
                              <a:schemeClr val="tx1"/>
                            </a:solidFill>
                            <a:effectLst>
                              <a:outerShdw blurRad="38100" dist="38100" dir="2700000" algn="tl">
                                <a:srgbClr val="000000">
                                  <a:alpha val="43137"/>
                                </a:srgbClr>
                              </a:outerShdw>
                            </a:effectLst>
                          </a:endParaRPr>
                        </a:p>
                      </a:txBody>
                      <a:tcPr anchor="ctr"/>
                    </a:tc>
                    <a:tc>
                      <a:txBody>
                        <a:bodyPr/>
                        <a:lstStyle/>
                        <a:p>
                          <a:pPr algn="ctr"/>
                          <a:r>
                            <a:rPr lang="en-US" dirty="0" err="1" smtClean="0">
                              <a:effectLst>
                                <a:outerShdw blurRad="38100" dist="38100" dir="2700000" algn="tl">
                                  <a:srgbClr val="000000">
                                    <a:alpha val="43137"/>
                                  </a:srgbClr>
                                </a:outerShdw>
                              </a:effectLst>
                            </a:rPr>
                            <a:t>Họ</a:t>
                          </a:r>
                          <a:r>
                            <a:rPr lang="en-US" baseline="0" dirty="0" smtClean="0">
                              <a:effectLst>
                                <a:outerShdw blurRad="38100" dist="38100" dir="2700000" algn="tl">
                                  <a:srgbClr val="000000">
                                    <a:alpha val="43137"/>
                                  </a:srgbClr>
                                </a:outerShdw>
                              </a:effectLst>
                            </a:rPr>
                            <a:t> </a:t>
                          </a:r>
                          <a:r>
                            <a:rPr lang="en-US" baseline="0" dirty="0" err="1" smtClean="0">
                              <a:effectLst>
                                <a:outerShdw blurRad="38100" dist="38100" dir="2700000" algn="tl">
                                  <a:srgbClr val="000000">
                                    <a:alpha val="43137"/>
                                  </a:srgbClr>
                                </a:outerShdw>
                              </a:effectLst>
                            </a:rPr>
                            <a:t>Và</a:t>
                          </a:r>
                          <a:r>
                            <a:rPr lang="en-US" baseline="0" dirty="0" smtClean="0">
                              <a:effectLst>
                                <a:outerShdw blurRad="38100" dist="38100" dir="2700000" algn="tl">
                                  <a:srgbClr val="000000">
                                    <a:alpha val="43137"/>
                                  </a:srgbClr>
                                </a:outerShdw>
                              </a:effectLst>
                            </a:rPr>
                            <a:t> </a:t>
                          </a:r>
                          <a:r>
                            <a:rPr lang="en-US" baseline="0" dirty="0" err="1" smtClean="0">
                              <a:effectLst>
                                <a:outerShdw blurRad="38100" dist="38100" dir="2700000" algn="tl">
                                  <a:srgbClr val="000000">
                                    <a:alpha val="43137"/>
                                  </a:srgbClr>
                                </a:outerShdw>
                              </a:effectLst>
                            </a:rPr>
                            <a:t>Tên</a:t>
                          </a:r>
                          <a:endParaRPr lang="en-US" b="1" dirty="0">
                            <a:solidFill>
                              <a:schemeClr val="tx1"/>
                            </a:solidFill>
                            <a:effectLst>
                              <a:outerShdw blurRad="38100" dist="38100" dir="2700000" algn="tl">
                                <a:srgbClr val="000000">
                                  <a:alpha val="43137"/>
                                </a:srgbClr>
                              </a:outerShdw>
                            </a:effectLst>
                          </a:endParaRPr>
                        </a:p>
                      </a:txBody>
                      <a:tcPr anchor="ctr"/>
                    </a:tc>
                    <a:tc>
                      <a:txBody>
                        <a:bodyPr/>
                        <a:lstStyle/>
                        <a:p>
                          <a:pPr algn="ctr"/>
                          <a:r>
                            <a:rPr lang="en-US" b="1" dirty="0" err="1" smtClean="0">
                              <a:solidFill>
                                <a:schemeClr val="lt1"/>
                              </a:solidFill>
                              <a:effectLst>
                                <a:outerShdw blurRad="38100" dist="38100" dir="2700000" algn="tl">
                                  <a:srgbClr val="000000">
                                    <a:alpha val="43137"/>
                                  </a:srgbClr>
                                </a:outerShdw>
                              </a:effectLst>
                            </a:rPr>
                            <a:t>Vị</a:t>
                          </a:r>
                          <a:r>
                            <a:rPr lang="en-US" b="1" baseline="0" dirty="0" smtClean="0">
                              <a:solidFill>
                                <a:schemeClr val="lt1"/>
                              </a:solidFill>
                              <a:effectLst>
                                <a:outerShdw blurRad="38100" dist="38100" dir="2700000" algn="tl">
                                  <a:srgbClr val="000000">
                                    <a:alpha val="43137"/>
                                  </a:srgbClr>
                                </a:outerShdw>
                              </a:effectLst>
                            </a:rPr>
                            <a:t> </a:t>
                          </a:r>
                          <a:r>
                            <a:rPr lang="en-US" b="1" baseline="0" dirty="0" err="1" smtClean="0">
                              <a:solidFill>
                                <a:schemeClr val="lt1"/>
                              </a:solidFill>
                              <a:effectLst>
                                <a:outerShdw blurRad="38100" dist="38100" dir="2700000" algn="tl">
                                  <a:srgbClr val="000000">
                                    <a:alpha val="43137"/>
                                  </a:srgbClr>
                                </a:outerShdw>
                              </a:effectLst>
                            </a:rPr>
                            <a:t>Trí</a:t>
                          </a:r>
                          <a:endParaRPr lang="en-US" b="1" dirty="0">
                            <a:solidFill>
                              <a:schemeClr val="tx1"/>
                            </a:solidFill>
                            <a:effectLst>
                              <a:outerShdw blurRad="38100" dist="38100" dir="2700000" algn="tl">
                                <a:srgbClr val="000000">
                                  <a:alpha val="43137"/>
                                </a:srgbClr>
                              </a:outerShdw>
                            </a:effectLst>
                          </a:endParaRPr>
                        </a:p>
                      </a:txBody>
                      <a:tcPr anchor="ctr"/>
                    </a:tc>
                    <a:tc>
                      <a:txBody>
                        <a:bodyPr/>
                        <a:lstStyle/>
                        <a:p>
                          <a:pPr algn="ctr"/>
                          <a:r>
                            <a:rPr lang="en-US" b="1" dirty="0" err="1" smtClean="0">
                              <a:solidFill>
                                <a:srgbClr val="F8F8F8"/>
                              </a:solidFill>
                              <a:effectLst>
                                <a:outerShdw blurRad="38100" dist="38100" dir="2700000" algn="tl">
                                  <a:srgbClr val="000000">
                                    <a:alpha val="43137"/>
                                  </a:srgbClr>
                                </a:outerShdw>
                              </a:effectLst>
                            </a:rPr>
                            <a:t>Sở</a:t>
                          </a:r>
                          <a:r>
                            <a:rPr lang="en-US" b="1" baseline="0" dirty="0" smtClean="0">
                              <a:solidFill>
                                <a:srgbClr val="F8F8F8"/>
                              </a:solidFill>
                              <a:effectLst>
                                <a:outerShdw blurRad="38100" dist="38100" dir="2700000" algn="tl">
                                  <a:srgbClr val="000000">
                                    <a:alpha val="43137"/>
                                  </a:srgbClr>
                                </a:outerShdw>
                              </a:effectLst>
                            </a:rPr>
                            <a:t> </a:t>
                          </a:r>
                          <a:r>
                            <a:rPr lang="en-US" b="1" baseline="0" dirty="0" err="1" smtClean="0">
                              <a:solidFill>
                                <a:srgbClr val="F8F8F8"/>
                              </a:solidFill>
                              <a:effectLst>
                                <a:outerShdw blurRad="38100" dist="38100" dir="2700000" algn="tl">
                                  <a:srgbClr val="000000">
                                    <a:alpha val="43137"/>
                                  </a:srgbClr>
                                </a:outerShdw>
                              </a:effectLst>
                            </a:rPr>
                            <a:t>Thích</a:t>
                          </a:r>
                          <a:endParaRPr lang="en-US" b="1" dirty="0">
                            <a:solidFill>
                              <a:srgbClr val="F8F8F8"/>
                            </a:solidFill>
                            <a:effectLst>
                              <a:outerShdw blurRad="38100" dist="38100" dir="2700000" algn="tl">
                                <a:srgbClr val="000000">
                                  <a:alpha val="43137"/>
                                </a:srgbClr>
                              </a:outerShdw>
                            </a:effectLst>
                          </a:endParaRPr>
                        </a:p>
                      </a:txBody>
                      <a:tcPr anchor="ctr"/>
                    </a:tc>
                    <a:extLst>
                      <a:ext uri="{0D108BD9-81ED-4DB2-BD59-A6C34878D82A}">
                        <a16:rowId xmlns:a16="http://schemas.microsoft.com/office/drawing/2014/main" val="10000"/>
                      </a:ext>
                    </a:extLst>
                  </a:tr>
                  <a:tr h="878533">
                    <a:tc>
                      <a:txBody>
                        <a:bodyPr/>
                        <a:lstStyle/>
                        <a:p>
                          <a:pPr algn="ctr"/>
                          <a:r>
                            <a:rPr lang="en-US" dirty="0" smtClean="0"/>
                            <a:t>1</a:t>
                          </a:r>
                          <a:endParaRPr lang="en-US" dirty="0"/>
                        </a:p>
                      </a:txBody>
                      <a:tcPr anchor="ctr"/>
                    </a:tc>
                    <a:tc>
                      <a:txBody>
                        <a:bodyPr/>
                        <a:lstStyle/>
                        <a:p>
                          <a:pPr algn="ctr"/>
                          <a:r>
                            <a:rPr lang="en-US" dirty="0" err="1" smtClean="0">
                              <a:effectLst/>
                            </a:rPr>
                            <a:t>Lê</a:t>
                          </a:r>
                          <a:r>
                            <a:rPr lang="en-US" baseline="0" dirty="0" smtClean="0">
                              <a:effectLst/>
                            </a:rPr>
                            <a:t> </a:t>
                          </a:r>
                          <a:r>
                            <a:rPr lang="en-US" baseline="0" dirty="0" err="1" smtClean="0">
                              <a:effectLst/>
                            </a:rPr>
                            <a:t>Văn</a:t>
                          </a:r>
                          <a:r>
                            <a:rPr lang="en-US" baseline="0" dirty="0" smtClean="0">
                              <a:effectLst/>
                            </a:rPr>
                            <a:t> </a:t>
                          </a:r>
                          <a:r>
                            <a:rPr lang="en-US" baseline="0" dirty="0" err="1" smtClean="0">
                              <a:effectLst/>
                            </a:rPr>
                            <a:t>Hợp</a:t>
                          </a:r>
                          <a:endParaRPr lang="en-US" b="0" dirty="0">
                            <a:effectLs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aseline="0" dirty="0" smtClean="0">
                                  <a:latin typeface="Cambria Math"/>
                                </a:rPr>
                                <m:t>•</m:t>
                              </m:r>
                            </m:oMath>
                          </a14:m>
                          <a:r>
                            <a:rPr lang="en-US" baseline="0" dirty="0" smtClean="0"/>
                            <a:t> Team Leader</a:t>
                          </a:r>
                          <a:endParaRPr lang="en-US" dirty="0" smtClean="0"/>
                        </a:p>
                        <a:p>
                          <a:pPr algn="l"/>
                          <a14:m>
                            <m:oMath xmlns:m="http://schemas.openxmlformats.org/officeDocument/2006/math">
                              <m:r>
                                <a:rPr lang="en-US" baseline="0" dirty="0" smtClean="0">
                                  <a:latin typeface="Cambria Math"/>
                                </a:rPr>
                                <m:t>•</m:t>
                              </m:r>
                            </m:oMath>
                          </a14:m>
                          <a:r>
                            <a:rPr lang="en-US" baseline="0" dirty="0" smtClean="0"/>
                            <a:t> Full Stack Web Developer</a:t>
                          </a:r>
                          <a:endParaRPr lang="en-US" dirty="0"/>
                        </a:p>
                      </a:txBody>
                      <a:tcPr anchor="ctr"/>
                    </a:tc>
                    <a:tc>
                      <a:txBody>
                        <a:bodyPr/>
                        <a:lstStyle/>
                        <a:p>
                          <a:pPr algn="l"/>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Yêu</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thích</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các</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lĩnh</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vực</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trong</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phát</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triển</a:t>
                          </a:r>
                          <a:r>
                            <a:rPr lang="en-US" sz="1400" b="0" i="0" u="none" strike="noStrike" cap="none" dirty="0" smtClean="0">
                              <a:solidFill>
                                <a:schemeClr val="dk1"/>
                              </a:solidFill>
                              <a:effectLst/>
                              <a:latin typeface="+mn-lt"/>
                              <a:ea typeface="+mn-ea"/>
                              <a:cs typeface="+mn-cs"/>
                              <a:sym typeface="Arial"/>
                              <a:rtl val="0"/>
                            </a:rPr>
                            <a:t> website </a:t>
                          </a:r>
                          <a:r>
                            <a:rPr lang="en-US" sz="1400" b="0" i="0" u="none" strike="noStrike" cap="none" dirty="0" err="1" smtClean="0">
                              <a:solidFill>
                                <a:schemeClr val="dk1"/>
                              </a:solidFill>
                              <a:effectLst/>
                              <a:latin typeface="+mn-lt"/>
                              <a:ea typeface="+mn-ea"/>
                              <a:cs typeface="+mn-cs"/>
                              <a:sym typeface="Arial"/>
                              <a:rtl val="0"/>
                            </a:rPr>
                            <a:t>và</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không</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ngừng</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học</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hỏi</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để</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thành</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một</a:t>
                          </a:r>
                          <a:r>
                            <a:rPr lang="en-US" sz="1400" b="0" i="0" u="none" strike="noStrike" cap="none" dirty="0" smtClean="0">
                              <a:solidFill>
                                <a:schemeClr val="dk1"/>
                              </a:solidFill>
                              <a:effectLst/>
                              <a:latin typeface="+mn-lt"/>
                              <a:ea typeface="+mn-ea"/>
                              <a:cs typeface="+mn-cs"/>
                              <a:sym typeface="Arial"/>
                              <a:rtl val="0"/>
                            </a:rPr>
                            <a:t> Full Stack Web Development</a:t>
                          </a:r>
                          <a:endParaRPr lang="en-US" dirty="0"/>
                        </a:p>
                      </a:txBody>
                      <a:tcPr anchor="ctr"/>
                    </a:tc>
                    <a:extLst>
                      <a:ext uri="{0D108BD9-81ED-4DB2-BD59-A6C34878D82A}">
                        <a16:rowId xmlns:a16="http://schemas.microsoft.com/office/drawing/2014/main" val="10001"/>
                      </a:ext>
                    </a:extLst>
                  </a:tr>
                  <a:tr h="608229">
                    <a:tc>
                      <a:txBody>
                        <a:bodyPr/>
                        <a:lstStyle/>
                        <a:p>
                          <a:pPr algn="ctr"/>
                          <a:r>
                            <a:rPr lang="en-US" dirty="0" smtClean="0"/>
                            <a:t>2</a:t>
                          </a:r>
                          <a:endParaRPr lang="en-US" dirty="0"/>
                        </a:p>
                      </a:txBody>
                      <a:tcPr anchor="ctr"/>
                    </a:tc>
                    <a:tc>
                      <a:txBody>
                        <a:bodyPr/>
                        <a:lstStyle/>
                        <a:p>
                          <a:pPr algn="ctr"/>
                          <a:r>
                            <a:rPr lang="en-US" dirty="0" err="1" smtClean="0"/>
                            <a:t>Võ</a:t>
                          </a:r>
                          <a:r>
                            <a:rPr lang="en-US" baseline="0" dirty="0" smtClean="0"/>
                            <a:t> </a:t>
                          </a:r>
                          <a:r>
                            <a:rPr lang="en-US" baseline="0" dirty="0" err="1" smtClean="0"/>
                            <a:t>Đăng</a:t>
                          </a:r>
                          <a:r>
                            <a:rPr lang="en-US" baseline="0" dirty="0" smtClean="0"/>
                            <a:t> </a:t>
                          </a:r>
                          <a:r>
                            <a:rPr lang="en-US" baseline="0" dirty="0" err="1" smtClean="0"/>
                            <a:t>Ánh</a:t>
                          </a:r>
                          <a:endParaRPr lang="en-US" dirty="0"/>
                        </a:p>
                      </a:txBody>
                      <a:tcPr anchor="ctr"/>
                    </a:tc>
                    <a:tc>
                      <a:txBody>
                        <a:bodyPr/>
                        <a:lstStyle/>
                        <a:p>
                          <a:pPr algn="l"/>
                          <a14:m>
                            <m:oMath xmlns:m="http://schemas.openxmlformats.org/officeDocument/2006/math">
                              <m:r>
                                <a:rPr lang="en-US" baseline="0" dirty="0" smtClean="0">
                                  <a:latin typeface="Cambria Math"/>
                                </a:rPr>
                                <m:t>•</m:t>
                              </m:r>
                            </m:oMath>
                          </a14:m>
                          <a:r>
                            <a:rPr lang="en-US" dirty="0" smtClean="0"/>
                            <a:t> Web Developer</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Thích</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chơi</a:t>
                          </a:r>
                          <a:r>
                            <a:rPr lang="en-US" sz="1400" b="0" i="0" u="none" strike="noStrike" cap="none" dirty="0" smtClean="0">
                              <a:solidFill>
                                <a:schemeClr val="dk1"/>
                              </a:solidFill>
                              <a:effectLst/>
                              <a:latin typeface="+mn-lt"/>
                              <a:ea typeface="+mn-ea"/>
                              <a:cs typeface="+mn-cs"/>
                              <a:sym typeface="Arial"/>
                              <a:rtl val="0"/>
                            </a:rPr>
                            <a:t> game, </a:t>
                          </a:r>
                          <a:r>
                            <a:rPr lang="en-US" sz="1400" b="0" i="0" u="none" strike="noStrike" cap="none" dirty="0" err="1" smtClean="0">
                              <a:solidFill>
                                <a:schemeClr val="dk1"/>
                              </a:solidFill>
                              <a:effectLst/>
                              <a:latin typeface="+mn-lt"/>
                              <a:ea typeface="+mn-ea"/>
                              <a:cs typeface="+mn-cs"/>
                              <a:sym typeface="Arial"/>
                              <a:rtl val="0"/>
                            </a:rPr>
                            <a:t>nghe</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nhạc</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và</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giành</a:t>
                          </a:r>
                          <a:r>
                            <a:rPr lang="en-US" sz="1400" b="0" i="0" u="none" strike="noStrike" cap="none" dirty="0" smtClean="0">
                              <a:solidFill>
                                <a:schemeClr val="dk1"/>
                              </a:solidFill>
                              <a:effectLst/>
                              <a:latin typeface="+mn-lt"/>
                              <a:ea typeface="+mn-ea"/>
                              <a:cs typeface="+mn-cs"/>
                              <a:sym typeface="Arial"/>
                              <a:rtl val="0"/>
                            </a:rPr>
                            <a:t> 15h 1 </a:t>
                          </a:r>
                          <a:r>
                            <a:rPr lang="en-US" sz="1400" b="0" i="0" u="none" strike="noStrike" cap="none" dirty="0" err="1" smtClean="0">
                              <a:solidFill>
                                <a:schemeClr val="dk1"/>
                              </a:solidFill>
                              <a:effectLst/>
                              <a:latin typeface="+mn-lt"/>
                              <a:ea typeface="+mn-ea"/>
                              <a:cs typeface="+mn-cs"/>
                              <a:sym typeface="Arial"/>
                              <a:rtl val="0"/>
                            </a:rPr>
                            <a:t>ngày</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làm</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việc</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với</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chiếc</a:t>
                          </a:r>
                          <a:r>
                            <a:rPr lang="en-US" sz="1400" b="0" i="0" u="none" strike="noStrike" cap="none" dirty="0" smtClean="0">
                              <a:solidFill>
                                <a:schemeClr val="dk1"/>
                              </a:solidFill>
                              <a:effectLst/>
                              <a:latin typeface="+mn-lt"/>
                              <a:ea typeface="+mn-ea"/>
                              <a:cs typeface="+mn-cs"/>
                              <a:sym typeface="Arial"/>
                              <a:rtl val="0"/>
                            </a:rPr>
                            <a:t> laptop </a:t>
                          </a:r>
                          <a:r>
                            <a:rPr lang="en-US" sz="1400" b="0" i="0" u="none" strike="noStrike" cap="none" dirty="0" err="1" smtClean="0">
                              <a:solidFill>
                                <a:schemeClr val="dk1"/>
                              </a:solidFill>
                              <a:effectLst/>
                              <a:latin typeface="+mn-lt"/>
                              <a:ea typeface="+mn-ea"/>
                              <a:cs typeface="+mn-cs"/>
                              <a:sym typeface="Arial"/>
                              <a:rtl val="0"/>
                            </a:rPr>
                            <a:t>cá</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nhân</a:t>
                          </a:r>
                          <a:r>
                            <a:rPr lang="en-US" sz="1400" b="0" i="0" u="none" strike="noStrike" cap="none" dirty="0" smtClean="0">
                              <a:solidFill>
                                <a:schemeClr val="dk1"/>
                              </a:solidFill>
                              <a:effectLst/>
                              <a:latin typeface="+mn-lt"/>
                              <a:ea typeface="+mn-ea"/>
                              <a:cs typeface="+mn-cs"/>
                              <a:sym typeface="Arial"/>
                              <a:rtl val="0"/>
                            </a:rPr>
                            <a:t>.</a:t>
                          </a:r>
                        </a:p>
                        <a:p>
                          <a:pPr algn="l"/>
                          <a:endParaRPr lang="en-US" dirty="0"/>
                        </a:p>
                      </a:txBody>
                      <a:tcPr anchor="ctr"/>
                    </a:tc>
                    <a:extLst>
                      <a:ext uri="{0D108BD9-81ED-4DB2-BD59-A6C34878D82A}">
                        <a16:rowId xmlns:a16="http://schemas.microsoft.com/office/drawing/2014/main" val="10002"/>
                      </a:ext>
                    </a:extLst>
                  </a:tr>
                  <a:tr h="698642">
                    <a:tc>
                      <a:txBody>
                        <a:bodyPr/>
                        <a:lstStyle/>
                        <a:p>
                          <a:pPr algn="ctr"/>
                          <a:r>
                            <a:rPr lang="en-US" dirty="0" smtClean="0"/>
                            <a:t>3</a:t>
                          </a:r>
                          <a:endParaRPr lang="en-US" dirty="0"/>
                        </a:p>
                      </a:txBody>
                      <a:tcPr anchor="ctr"/>
                    </a:tc>
                    <a:tc>
                      <a:txBody>
                        <a:bodyPr/>
                        <a:lstStyle/>
                        <a:p>
                          <a:pPr algn="ctr"/>
                          <a:r>
                            <a:rPr lang="en-US" dirty="0" err="1" smtClean="0"/>
                            <a:t>Nguyễn</a:t>
                          </a:r>
                          <a:r>
                            <a:rPr lang="en-US" baseline="0" dirty="0" smtClean="0"/>
                            <a:t> </a:t>
                          </a:r>
                          <a:r>
                            <a:rPr lang="en-US" baseline="0" dirty="0" err="1" smtClean="0"/>
                            <a:t>Duy</a:t>
                          </a:r>
                          <a:r>
                            <a:rPr lang="en-US" baseline="0" dirty="0" smtClean="0"/>
                            <a:t> </a:t>
                          </a:r>
                          <a:r>
                            <a:rPr lang="en-US" baseline="0" dirty="0" err="1" smtClean="0"/>
                            <a:t>Tính</a:t>
                          </a:r>
                          <a:endParaRPr lang="en-US" dirty="0"/>
                        </a:p>
                      </a:txBody>
                      <a:tcPr anchor="ctr"/>
                    </a:tc>
                    <a:tc>
                      <a:txBody>
                        <a:bodyPr/>
                        <a:lstStyle/>
                        <a:p>
                          <a:pPr algn="l"/>
                          <a14:m>
                            <m:oMath xmlns:m="http://schemas.openxmlformats.org/officeDocument/2006/math">
                              <m:r>
                                <a:rPr lang="en-US" baseline="0" dirty="0" smtClean="0">
                                  <a:latin typeface="Cambria Math"/>
                                </a:rPr>
                                <m:t>•</m:t>
                              </m:r>
                            </m:oMath>
                          </a14:m>
                          <a:r>
                            <a:rPr lang="en-US" dirty="0" smtClean="0"/>
                            <a:t> Font-end Developer</a:t>
                          </a:r>
                          <a:endParaRPr lang="en-US" dirty="0"/>
                        </a:p>
                      </a:txBody>
                      <a:tcPr anchor="ctr"/>
                    </a:tc>
                    <a:tc>
                      <a:txBody>
                        <a:bodyPr/>
                        <a:lstStyle/>
                        <a:p>
                          <a:pPr algn="l"/>
                          <a:r>
                            <a:rPr lang="en-US" dirty="0" smtClean="0"/>
                            <a:t>- </a:t>
                          </a:r>
                          <a:r>
                            <a:rPr lang="en-US" dirty="0" err="1" smtClean="0"/>
                            <a:t>Thích</a:t>
                          </a:r>
                          <a:r>
                            <a:rPr lang="en-US" baseline="0" dirty="0" smtClean="0"/>
                            <a:t> </a:t>
                          </a:r>
                          <a:r>
                            <a:rPr lang="en-US" baseline="0" dirty="0" err="1" smtClean="0"/>
                            <a:t>chơi</a:t>
                          </a:r>
                          <a:r>
                            <a:rPr lang="en-US" baseline="0" dirty="0" smtClean="0"/>
                            <a:t> game, </a:t>
                          </a:r>
                          <a:r>
                            <a:rPr lang="en-US" baseline="0" dirty="0" err="1" smtClean="0"/>
                            <a:t>nghe</a:t>
                          </a:r>
                          <a:r>
                            <a:rPr lang="en-US" baseline="0" dirty="0" smtClean="0"/>
                            <a:t> </a:t>
                          </a:r>
                          <a:r>
                            <a:rPr lang="en-US" baseline="0" dirty="0" err="1" smtClean="0"/>
                            <a:t>nhạc</a:t>
                          </a:r>
                          <a:r>
                            <a:rPr lang="en-US" baseline="0" dirty="0" smtClean="0"/>
                            <a:t>, </a:t>
                          </a:r>
                          <a:r>
                            <a:rPr lang="en-US" baseline="0" dirty="0" err="1" smtClean="0"/>
                            <a:t>đi</a:t>
                          </a:r>
                          <a:r>
                            <a:rPr lang="en-US" baseline="0" dirty="0" smtClean="0"/>
                            <a:t> </a:t>
                          </a:r>
                          <a:r>
                            <a:rPr lang="en-US" baseline="0" dirty="0" err="1" smtClean="0"/>
                            <a:t>phượt</a:t>
                          </a:r>
                          <a:r>
                            <a:rPr lang="en-US" baseline="0" dirty="0" smtClean="0"/>
                            <a:t> </a:t>
                          </a:r>
                          <a:r>
                            <a:rPr lang="en-US" baseline="0" dirty="0" err="1" smtClean="0"/>
                            <a:t>và</a:t>
                          </a:r>
                          <a:r>
                            <a:rPr lang="en-US" baseline="0" dirty="0" smtClean="0"/>
                            <a:t> </a:t>
                          </a:r>
                          <a:r>
                            <a:rPr lang="en-US" baseline="0" dirty="0" err="1" smtClean="0"/>
                            <a:t>học</a:t>
                          </a:r>
                          <a:r>
                            <a:rPr lang="en-US" baseline="0" dirty="0" smtClean="0"/>
                            <a:t> </a:t>
                          </a:r>
                          <a:r>
                            <a:rPr lang="en-US" baseline="0" dirty="0" err="1" smtClean="0"/>
                            <a:t>hỏi</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về</a:t>
                          </a:r>
                          <a:r>
                            <a:rPr lang="en-US" baseline="0" dirty="0" smtClean="0"/>
                            <a:t> </a:t>
                          </a:r>
                          <a:r>
                            <a:rPr lang="en-US" baseline="0" dirty="0" err="1" smtClean="0"/>
                            <a:t>cntt</a:t>
                          </a:r>
                          <a:endParaRPr lang="en-US" dirty="0"/>
                        </a:p>
                      </a:txBody>
                      <a:tcPr anchor="ctr"/>
                    </a:tc>
                    <a:extLst>
                      <a:ext uri="{0D108BD9-81ED-4DB2-BD59-A6C34878D82A}">
                        <a16:rowId xmlns:a16="http://schemas.microsoft.com/office/drawing/2014/main" val="10003"/>
                      </a:ext>
                    </a:extLst>
                  </a:tr>
                  <a:tr h="680149">
                    <a:tc>
                      <a:txBody>
                        <a:bodyPr/>
                        <a:lstStyle/>
                        <a:p>
                          <a:pPr algn="ctr"/>
                          <a:r>
                            <a:rPr lang="en-US" dirty="0" smtClean="0"/>
                            <a:t>4</a:t>
                          </a:r>
                          <a:endParaRPr lang="en-US" dirty="0"/>
                        </a:p>
                      </a:txBody>
                      <a:tcPr anchor="ctr"/>
                    </a:tc>
                    <a:tc>
                      <a:txBody>
                        <a:bodyPr/>
                        <a:lstStyle/>
                        <a:p>
                          <a:pPr algn="ctr"/>
                          <a:r>
                            <a:rPr lang="en-US" dirty="0" err="1" smtClean="0"/>
                            <a:t>Ngô</a:t>
                          </a:r>
                          <a:r>
                            <a:rPr lang="en-US" baseline="0" dirty="0" smtClean="0"/>
                            <a:t> </a:t>
                          </a:r>
                          <a:r>
                            <a:rPr lang="en-US" baseline="0" dirty="0" err="1" smtClean="0"/>
                            <a:t>Văn</a:t>
                          </a:r>
                          <a:r>
                            <a:rPr lang="en-US" baseline="0" dirty="0" smtClean="0"/>
                            <a:t> </a:t>
                          </a:r>
                          <a:r>
                            <a:rPr lang="en-US" baseline="0" dirty="0" err="1" smtClean="0"/>
                            <a:t>Hải</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aseline="0" dirty="0" smtClean="0">
                                  <a:latin typeface="Cambria Math"/>
                                </a:rPr>
                                <m:t>•</m:t>
                              </m:r>
                            </m:oMath>
                          </a14:m>
                          <a:r>
                            <a:rPr lang="en-US" baseline="0" dirty="0" smtClean="0"/>
                            <a:t> </a:t>
                          </a:r>
                          <a:r>
                            <a:rPr lang="en-US" dirty="0" smtClean="0"/>
                            <a:t>Web Tester</a:t>
                          </a:r>
                        </a:p>
                        <a:p>
                          <a:pPr algn="l"/>
                          <a14:m>
                            <m:oMath xmlns:m="http://schemas.openxmlformats.org/officeDocument/2006/math">
                              <m:r>
                                <a:rPr lang="en-US" baseline="0" dirty="0" smtClean="0">
                                  <a:latin typeface="Cambria Math"/>
                                </a:rPr>
                                <m:t>•</m:t>
                              </m:r>
                            </m:oMath>
                          </a14:m>
                          <a:r>
                            <a:rPr lang="en-US" dirty="0" smtClean="0"/>
                            <a:t> Web Developer</a:t>
                          </a:r>
                          <a:endParaRPr lang="en-US" dirty="0"/>
                        </a:p>
                      </a:txBody>
                      <a:tcPr anchor="ctr"/>
                    </a:tc>
                    <a:tc>
                      <a:txBody>
                        <a:bodyPr/>
                        <a:lstStyle/>
                        <a:p>
                          <a:pPr algn="l"/>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Thích</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chơi</a:t>
                          </a:r>
                          <a:r>
                            <a:rPr lang="en-US" sz="1400" b="0" i="0" u="none" strike="noStrike" cap="none" dirty="0" smtClean="0">
                              <a:solidFill>
                                <a:schemeClr val="dk1"/>
                              </a:solidFill>
                              <a:effectLst/>
                              <a:latin typeface="+mn-lt"/>
                              <a:ea typeface="+mn-ea"/>
                              <a:cs typeface="+mn-cs"/>
                              <a:sym typeface="Arial"/>
                              <a:rtl val="0"/>
                            </a:rPr>
                            <a:t> game </a:t>
                          </a:r>
                          <a:r>
                            <a:rPr lang="en-US" sz="1400" b="0" i="0" u="none" strike="noStrike" cap="none" dirty="0" err="1" smtClean="0">
                              <a:solidFill>
                                <a:schemeClr val="dk1"/>
                              </a:solidFill>
                              <a:effectLst/>
                              <a:latin typeface="+mn-lt"/>
                              <a:ea typeface="+mn-ea"/>
                              <a:cs typeface="+mn-cs"/>
                              <a:sym typeface="Arial"/>
                              <a:rtl val="0"/>
                            </a:rPr>
                            <a:t>và</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là</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một</a:t>
                          </a:r>
                          <a:r>
                            <a:rPr lang="en-US" sz="1400" b="0" i="0" u="none" strike="noStrike" cap="none" dirty="0" smtClean="0">
                              <a:solidFill>
                                <a:schemeClr val="dk1"/>
                              </a:solidFill>
                              <a:effectLst/>
                              <a:latin typeface="+mn-lt"/>
                              <a:ea typeface="+mn-ea"/>
                              <a:cs typeface="+mn-cs"/>
                              <a:sym typeface="Arial"/>
                              <a:rtl val="0"/>
                            </a:rPr>
                            <a:t> game </a:t>
                          </a:r>
                          <a:r>
                            <a:rPr lang="en-US" sz="1400" b="0" i="0" u="none" strike="noStrike" cap="none" dirty="0" err="1" smtClean="0">
                              <a:solidFill>
                                <a:schemeClr val="dk1"/>
                              </a:solidFill>
                              <a:effectLst/>
                              <a:latin typeface="+mn-lt"/>
                              <a:ea typeface="+mn-ea"/>
                              <a:cs typeface="+mn-cs"/>
                              <a:sym typeface="Arial"/>
                              <a:rtl val="0"/>
                            </a:rPr>
                            <a:t>thủ</a:t>
                          </a:r>
                          <a:r>
                            <a:rPr lang="en-US" sz="1400" b="0" i="0" u="none" strike="noStrike" cap="none" dirty="0" smtClean="0">
                              <a:solidFill>
                                <a:schemeClr val="dk1"/>
                              </a:solidFill>
                              <a:effectLst/>
                              <a:latin typeface="+mn-lt"/>
                              <a:ea typeface="+mn-ea"/>
                              <a:cs typeface="+mn-cs"/>
                              <a:sym typeface="Arial"/>
                              <a:rtl val="0"/>
                            </a:rPr>
                            <a:t>.</a:t>
                          </a:r>
                          <a:endParaRPr lang="en-US" dirty="0"/>
                        </a:p>
                      </a:txBody>
                      <a:tcPr anchor="ctr"/>
                    </a:tc>
                    <a:extLst>
                      <a:ext uri="{0D108BD9-81ED-4DB2-BD59-A6C34878D82A}">
                        <a16:rowId xmlns:a16="http://schemas.microsoft.com/office/drawing/2014/main" val="10004"/>
                      </a:ext>
                    </a:extLst>
                  </a:tr>
                  <a:tr h="717138">
                    <a:tc>
                      <a:txBody>
                        <a:bodyPr/>
                        <a:lstStyle/>
                        <a:p>
                          <a:pPr algn="ctr"/>
                          <a:r>
                            <a:rPr lang="en-US" dirty="0" smtClean="0"/>
                            <a:t>5</a:t>
                          </a:r>
                          <a:endParaRPr lang="en-US" dirty="0"/>
                        </a:p>
                      </a:txBody>
                      <a:tcPr anchor="ctr"/>
                    </a:tc>
                    <a:tc>
                      <a:txBody>
                        <a:bodyPr/>
                        <a:lstStyle/>
                        <a:p>
                          <a:pPr algn="ctr"/>
                          <a:r>
                            <a:rPr lang="en-US" dirty="0" err="1" smtClean="0"/>
                            <a:t>Nguyễn</a:t>
                          </a:r>
                          <a:r>
                            <a:rPr lang="en-US" baseline="0" dirty="0" smtClean="0"/>
                            <a:t> Minh </a:t>
                          </a:r>
                          <a:r>
                            <a:rPr lang="en-US" baseline="0" dirty="0" err="1" smtClean="0"/>
                            <a:t>Kiều</a:t>
                          </a:r>
                          <a:endParaRPr lang="en-US" dirty="0"/>
                        </a:p>
                      </a:txBody>
                      <a:tcPr anchor="ctr"/>
                    </a:tc>
                    <a:tc>
                      <a:txBody>
                        <a:bodyPr/>
                        <a:lstStyle/>
                        <a:p>
                          <a:pPr algn="l"/>
                          <a14:m>
                            <m:oMath xmlns:m="http://schemas.openxmlformats.org/officeDocument/2006/math">
                              <m:r>
                                <a:rPr lang="en-US" baseline="0" dirty="0" smtClean="0">
                                  <a:latin typeface="Cambria Math"/>
                                </a:rPr>
                                <m:t>•</m:t>
                              </m:r>
                            </m:oMath>
                          </a14:m>
                          <a:r>
                            <a:rPr lang="en-US" dirty="0" smtClean="0"/>
                            <a:t> Web UI/UX Designer</a:t>
                          </a:r>
                          <a:endParaRPr lang="en-US" dirty="0"/>
                        </a:p>
                      </a:txBody>
                      <a:tcPr anchor="ctr"/>
                    </a:tc>
                    <a:tc>
                      <a:txBody>
                        <a:bodyPr/>
                        <a:lstStyle/>
                        <a:p>
                          <a:pPr algn="l"/>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Thích</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đi</a:t>
                          </a:r>
                          <a:r>
                            <a:rPr lang="en-US" sz="1400" b="0" i="0" u="none" strike="noStrike" cap="none" dirty="0" smtClean="0">
                              <a:solidFill>
                                <a:schemeClr val="dk1"/>
                              </a:solidFill>
                              <a:effectLst/>
                              <a:latin typeface="+mn-lt"/>
                              <a:ea typeface="+mn-ea"/>
                              <a:cs typeface="+mn-cs"/>
                              <a:sym typeface="Arial"/>
                              <a:rtl val="0"/>
                            </a:rPr>
                            <a:t> du </a:t>
                          </a:r>
                          <a:r>
                            <a:rPr lang="en-US" sz="1400" b="0" i="0" u="none" strike="noStrike" cap="none" dirty="0" err="1" smtClean="0">
                              <a:solidFill>
                                <a:schemeClr val="dk1"/>
                              </a:solidFill>
                              <a:effectLst/>
                              <a:latin typeface="+mn-lt"/>
                              <a:ea typeface="+mn-ea"/>
                              <a:cs typeface="+mn-cs"/>
                              <a:sym typeface="Arial"/>
                              <a:rtl val="0"/>
                            </a:rPr>
                            <a:t>lịch</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mọi</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nơi</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với</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người</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thân</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nghe</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nhạc</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và</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nấu</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ăn</a:t>
                          </a:r>
                          <a:r>
                            <a:rPr lang="en-US" sz="1400" b="0" i="0" u="none" strike="noStrike" cap="none" dirty="0" smtClean="0">
                              <a:solidFill>
                                <a:schemeClr val="dk1"/>
                              </a:solidFill>
                              <a:effectLst/>
                              <a:latin typeface="+mn-lt"/>
                              <a:ea typeface="+mn-ea"/>
                              <a:cs typeface="+mn-cs"/>
                              <a:sym typeface="Arial"/>
                              <a:rtl val="0"/>
                            </a:rPr>
                            <a:t>.</a:t>
                          </a:r>
                          <a:r>
                            <a:rPr lang="en-US" sz="1400" b="1" i="0" u="none" strike="noStrike" cap="none" dirty="0" smtClean="0">
                              <a:solidFill>
                                <a:schemeClr val="dk1"/>
                              </a:solidFill>
                              <a:effectLst/>
                              <a:latin typeface="+mn-lt"/>
                              <a:ea typeface="+mn-ea"/>
                              <a:cs typeface="+mn-cs"/>
                              <a:sym typeface="Arial"/>
                              <a:rtl val="0"/>
                            </a:rPr>
                            <a:t> </a:t>
                          </a:r>
                          <a:endParaRPr lang="en-US" dirty="0"/>
                        </a:p>
                      </a:txBody>
                      <a:tcPr anchor="ctr"/>
                    </a:tc>
                    <a:extLst>
                      <a:ext uri="{0D108BD9-81ED-4DB2-BD59-A6C34878D82A}">
                        <a16:rowId xmlns:a16="http://schemas.microsoft.com/office/drawing/2014/main" val="10005"/>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283584277"/>
                  </p:ext>
                </p:extLst>
              </p:nvPr>
            </p:nvGraphicFramePr>
            <p:xfrm>
              <a:off x="10274" y="943758"/>
              <a:ext cx="9123452" cy="4190329"/>
            </p:xfrm>
            <a:graphic>
              <a:graphicData uri="http://schemas.openxmlformats.org/drawingml/2006/table">
                <a:tbl>
                  <a:tblPr firstRow="1" bandRow="1">
                    <a:tableStyleId>{69C7853C-536D-4A76-A0AE-DD22124D55A5}</a:tableStyleId>
                  </a:tblPr>
                  <a:tblGrid>
                    <a:gridCol w="554805"/>
                    <a:gridCol w="1407559"/>
                    <a:gridCol w="2363056"/>
                    <a:gridCol w="4798032"/>
                  </a:tblGrid>
                  <a:tr h="484347">
                    <a:tc>
                      <a:txBody>
                        <a:bodyPr/>
                        <a:lstStyle/>
                        <a:p>
                          <a:pPr algn="ctr"/>
                          <a:r>
                            <a:rPr lang="en-US" dirty="0" smtClean="0">
                              <a:effectLst>
                                <a:outerShdw blurRad="38100" dist="38100" dir="2700000" algn="tl">
                                  <a:srgbClr val="000000">
                                    <a:alpha val="43137"/>
                                  </a:srgbClr>
                                </a:outerShdw>
                              </a:effectLst>
                            </a:rPr>
                            <a:t>STT</a:t>
                          </a:r>
                          <a:endParaRPr lang="en-US" b="1" dirty="0">
                            <a:solidFill>
                              <a:schemeClr val="tx1"/>
                            </a:solidFill>
                            <a:effectLst>
                              <a:outerShdw blurRad="38100" dist="38100" dir="2700000" algn="tl">
                                <a:srgbClr val="000000">
                                  <a:alpha val="43137"/>
                                </a:srgbClr>
                              </a:outerShdw>
                            </a:effectLst>
                          </a:endParaRPr>
                        </a:p>
                      </a:txBody>
                      <a:tcPr anchor="ctr"/>
                    </a:tc>
                    <a:tc>
                      <a:txBody>
                        <a:bodyPr/>
                        <a:lstStyle/>
                        <a:p>
                          <a:pPr algn="ctr"/>
                          <a:r>
                            <a:rPr lang="en-US" dirty="0" err="1" smtClean="0">
                              <a:effectLst>
                                <a:outerShdw blurRad="38100" dist="38100" dir="2700000" algn="tl">
                                  <a:srgbClr val="000000">
                                    <a:alpha val="43137"/>
                                  </a:srgbClr>
                                </a:outerShdw>
                              </a:effectLst>
                            </a:rPr>
                            <a:t>Họ</a:t>
                          </a:r>
                          <a:r>
                            <a:rPr lang="en-US" baseline="0" dirty="0" smtClean="0">
                              <a:effectLst>
                                <a:outerShdw blurRad="38100" dist="38100" dir="2700000" algn="tl">
                                  <a:srgbClr val="000000">
                                    <a:alpha val="43137"/>
                                  </a:srgbClr>
                                </a:outerShdw>
                              </a:effectLst>
                            </a:rPr>
                            <a:t> </a:t>
                          </a:r>
                          <a:r>
                            <a:rPr lang="en-US" baseline="0" dirty="0" err="1" smtClean="0">
                              <a:effectLst>
                                <a:outerShdw blurRad="38100" dist="38100" dir="2700000" algn="tl">
                                  <a:srgbClr val="000000">
                                    <a:alpha val="43137"/>
                                  </a:srgbClr>
                                </a:outerShdw>
                              </a:effectLst>
                            </a:rPr>
                            <a:t>Và</a:t>
                          </a:r>
                          <a:r>
                            <a:rPr lang="en-US" baseline="0" dirty="0" smtClean="0">
                              <a:effectLst>
                                <a:outerShdw blurRad="38100" dist="38100" dir="2700000" algn="tl">
                                  <a:srgbClr val="000000">
                                    <a:alpha val="43137"/>
                                  </a:srgbClr>
                                </a:outerShdw>
                              </a:effectLst>
                            </a:rPr>
                            <a:t> </a:t>
                          </a:r>
                          <a:r>
                            <a:rPr lang="en-US" baseline="0" dirty="0" err="1" smtClean="0">
                              <a:effectLst>
                                <a:outerShdw blurRad="38100" dist="38100" dir="2700000" algn="tl">
                                  <a:srgbClr val="000000">
                                    <a:alpha val="43137"/>
                                  </a:srgbClr>
                                </a:outerShdw>
                              </a:effectLst>
                            </a:rPr>
                            <a:t>Tên</a:t>
                          </a:r>
                          <a:endParaRPr lang="en-US" b="1" dirty="0">
                            <a:solidFill>
                              <a:schemeClr val="tx1"/>
                            </a:solidFill>
                            <a:effectLst>
                              <a:outerShdw blurRad="38100" dist="38100" dir="2700000" algn="tl">
                                <a:srgbClr val="000000">
                                  <a:alpha val="43137"/>
                                </a:srgbClr>
                              </a:outerShdw>
                            </a:effectLst>
                          </a:endParaRPr>
                        </a:p>
                      </a:txBody>
                      <a:tcPr anchor="ctr"/>
                    </a:tc>
                    <a:tc>
                      <a:txBody>
                        <a:bodyPr/>
                        <a:lstStyle/>
                        <a:p>
                          <a:pPr algn="ctr"/>
                          <a:r>
                            <a:rPr lang="en-US" b="1" dirty="0" err="1" smtClean="0">
                              <a:solidFill>
                                <a:schemeClr val="lt1"/>
                              </a:solidFill>
                              <a:effectLst>
                                <a:outerShdw blurRad="38100" dist="38100" dir="2700000" algn="tl">
                                  <a:srgbClr val="000000">
                                    <a:alpha val="43137"/>
                                  </a:srgbClr>
                                </a:outerShdw>
                              </a:effectLst>
                            </a:rPr>
                            <a:t>Vị</a:t>
                          </a:r>
                          <a:r>
                            <a:rPr lang="en-US" b="1" baseline="0" dirty="0" smtClean="0">
                              <a:solidFill>
                                <a:schemeClr val="lt1"/>
                              </a:solidFill>
                              <a:effectLst>
                                <a:outerShdw blurRad="38100" dist="38100" dir="2700000" algn="tl">
                                  <a:srgbClr val="000000">
                                    <a:alpha val="43137"/>
                                  </a:srgbClr>
                                </a:outerShdw>
                              </a:effectLst>
                            </a:rPr>
                            <a:t> </a:t>
                          </a:r>
                          <a:r>
                            <a:rPr lang="en-US" b="1" baseline="0" dirty="0" err="1" smtClean="0">
                              <a:solidFill>
                                <a:schemeClr val="lt1"/>
                              </a:solidFill>
                              <a:effectLst>
                                <a:outerShdw blurRad="38100" dist="38100" dir="2700000" algn="tl">
                                  <a:srgbClr val="000000">
                                    <a:alpha val="43137"/>
                                  </a:srgbClr>
                                </a:outerShdw>
                              </a:effectLst>
                            </a:rPr>
                            <a:t>Trí</a:t>
                          </a:r>
                          <a:endParaRPr lang="en-US" b="1" dirty="0">
                            <a:solidFill>
                              <a:schemeClr val="tx1"/>
                            </a:solidFill>
                            <a:effectLst>
                              <a:outerShdw blurRad="38100" dist="38100" dir="2700000" algn="tl">
                                <a:srgbClr val="000000">
                                  <a:alpha val="43137"/>
                                </a:srgbClr>
                              </a:outerShdw>
                            </a:effectLst>
                          </a:endParaRPr>
                        </a:p>
                      </a:txBody>
                      <a:tcPr anchor="ctr"/>
                    </a:tc>
                    <a:tc>
                      <a:txBody>
                        <a:bodyPr/>
                        <a:lstStyle/>
                        <a:p>
                          <a:pPr algn="ctr"/>
                          <a:r>
                            <a:rPr lang="en-US" b="1" dirty="0" err="1" smtClean="0">
                              <a:solidFill>
                                <a:srgbClr val="F8F8F8"/>
                              </a:solidFill>
                              <a:effectLst>
                                <a:outerShdw blurRad="38100" dist="38100" dir="2700000" algn="tl">
                                  <a:srgbClr val="000000">
                                    <a:alpha val="43137"/>
                                  </a:srgbClr>
                                </a:outerShdw>
                              </a:effectLst>
                            </a:rPr>
                            <a:t>Sở</a:t>
                          </a:r>
                          <a:r>
                            <a:rPr lang="en-US" b="1" baseline="0" dirty="0" smtClean="0">
                              <a:solidFill>
                                <a:srgbClr val="F8F8F8"/>
                              </a:solidFill>
                              <a:effectLst>
                                <a:outerShdw blurRad="38100" dist="38100" dir="2700000" algn="tl">
                                  <a:srgbClr val="000000">
                                    <a:alpha val="43137"/>
                                  </a:srgbClr>
                                </a:outerShdw>
                              </a:effectLst>
                            </a:rPr>
                            <a:t> </a:t>
                          </a:r>
                          <a:r>
                            <a:rPr lang="en-US" b="1" baseline="0" dirty="0" err="1" smtClean="0">
                              <a:solidFill>
                                <a:srgbClr val="F8F8F8"/>
                              </a:solidFill>
                              <a:effectLst>
                                <a:outerShdw blurRad="38100" dist="38100" dir="2700000" algn="tl">
                                  <a:srgbClr val="000000">
                                    <a:alpha val="43137"/>
                                  </a:srgbClr>
                                </a:outerShdw>
                              </a:effectLst>
                            </a:rPr>
                            <a:t>Thích</a:t>
                          </a:r>
                          <a:endParaRPr lang="en-US" b="1" dirty="0">
                            <a:solidFill>
                              <a:srgbClr val="F8F8F8"/>
                            </a:solidFill>
                            <a:effectLst>
                              <a:outerShdw blurRad="38100" dist="38100" dir="2700000" algn="tl">
                                <a:srgbClr val="000000">
                                  <a:alpha val="43137"/>
                                </a:srgbClr>
                              </a:outerShdw>
                            </a:effectLst>
                          </a:endParaRPr>
                        </a:p>
                      </a:txBody>
                      <a:tcPr anchor="ctr"/>
                    </a:tc>
                  </a:tr>
                  <a:tr h="878533">
                    <a:tc>
                      <a:txBody>
                        <a:bodyPr/>
                        <a:lstStyle/>
                        <a:p>
                          <a:pPr algn="ctr"/>
                          <a:r>
                            <a:rPr lang="en-US" dirty="0" smtClean="0"/>
                            <a:t>1</a:t>
                          </a:r>
                          <a:endParaRPr lang="en-US" dirty="0"/>
                        </a:p>
                      </a:txBody>
                      <a:tcPr anchor="ctr"/>
                    </a:tc>
                    <a:tc>
                      <a:txBody>
                        <a:bodyPr/>
                        <a:lstStyle/>
                        <a:p>
                          <a:pPr algn="ctr"/>
                          <a:r>
                            <a:rPr lang="en-US" dirty="0" err="1" smtClean="0">
                              <a:effectLst/>
                            </a:rPr>
                            <a:t>Lê</a:t>
                          </a:r>
                          <a:r>
                            <a:rPr lang="en-US" baseline="0" dirty="0" smtClean="0">
                              <a:effectLst/>
                            </a:rPr>
                            <a:t> </a:t>
                          </a:r>
                          <a:r>
                            <a:rPr lang="en-US" baseline="0" dirty="0" err="1" smtClean="0">
                              <a:effectLst/>
                            </a:rPr>
                            <a:t>Văn</a:t>
                          </a:r>
                          <a:r>
                            <a:rPr lang="en-US" baseline="0" dirty="0" smtClean="0">
                              <a:effectLst/>
                            </a:rPr>
                            <a:t> </a:t>
                          </a:r>
                          <a:r>
                            <a:rPr lang="en-US" baseline="0" dirty="0" err="1" smtClean="0">
                              <a:effectLst/>
                            </a:rPr>
                            <a:t>Hợp</a:t>
                          </a:r>
                          <a:endParaRPr lang="en-US" b="0" dirty="0">
                            <a:effectLst/>
                          </a:endParaRPr>
                        </a:p>
                      </a:txBody>
                      <a:tcPr anchor="ctr"/>
                    </a:tc>
                    <a:tc>
                      <a:txBody>
                        <a:bodyPr/>
                        <a:lstStyle/>
                        <a:p>
                          <a:endParaRPr lang="en-US"/>
                        </a:p>
                      </a:txBody>
                      <a:tcPr anchor="ctr">
                        <a:blipFill rotWithShape="1">
                          <a:blip r:embed="rId2"/>
                          <a:stretch>
                            <a:fillRect l="-85013" t="-57639" r="-205168" b="-329861"/>
                          </a:stretch>
                        </a:blipFill>
                      </a:tcPr>
                    </a:tc>
                    <a:tc>
                      <a:txBody>
                        <a:bodyPr/>
                        <a:lstStyle/>
                        <a:p>
                          <a:pPr algn="l"/>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Yêu</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thích</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các</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lĩnh</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vực</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trong</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phát</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triển</a:t>
                          </a:r>
                          <a:r>
                            <a:rPr lang="en-US" sz="1400" b="0" i="0" u="none" strike="noStrike" cap="none" dirty="0" smtClean="0">
                              <a:solidFill>
                                <a:schemeClr val="dk1"/>
                              </a:solidFill>
                              <a:effectLst/>
                              <a:latin typeface="+mn-lt"/>
                              <a:ea typeface="+mn-ea"/>
                              <a:cs typeface="+mn-cs"/>
                              <a:sym typeface="Arial"/>
                              <a:rtl val="0"/>
                            </a:rPr>
                            <a:t> website </a:t>
                          </a:r>
                          <a:r>
                            <a:rPr lang="en-US" sz="1400" b="0" i="0" u="none" strike="noStrike" cap="none" dirty="0" err="1" smtClean="0">
                              <a:solidFill>
                                <a:schemeClr val="dk1"/>
                              </a:solidFill>
                              <a:effectLst/>
                              <a:latin typeface="+mn-lt"/>
                              <a:ea typeface="+mn-ea"/>
                              <a:cs typeface="+mn-cs"/>
                              <a:sym typeface="Arial"/>
                              <a:rtl val="0"/>
                            </a:rPr>
                            <a:t>và</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không</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ngừng</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học</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hỏi</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để</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thành</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một</a:t>
                          </a:r>
                          <a:r>
                            <a:rPr lang="en-US" sz="1400" b="0" i="0" u="none" strike="noStrike" cap="none" dirty="0" smtClean="0">
                              <a:solidFill>
                                <a:schemeClr val="dk1"/>
                              </a:solidFill>
                              <a:effectLst/>
                              <a:latin typeface="+mn-lt"/>
                              <a:ea typeface="+mn-ea"/>
                              <a:cs typeface="+mn-cs"/>
                              <a:sym typeface="Arial"/>
                              <a:rtl val="0"/>
                            </a:rPr>
                            <a:t> Full Stack Web Development</a:t>
                          </a:r>
                          <a:endParaRPr lang="en-US" dirty="0"/>
                        </a:p>
                      </a:txBody>
                      <a:tcPr anchor="ctr"/>
                    </a:tc>
                  </a:tr>
                  <a:tr h="731520">
                    <a:tc>
                      <a:txBody>
                        <a:bodyPr/>
                        <a:lstStyle/>
                        <a:p>
                          <a:pPr algn="ctr"/>
                          <a:r>
                            <a:rPr lang="en-US" dirty="0" smtClean="0"/>
                            <a:t>2</a:t>
                          </a:r>
                          <a:endParaRPr lang="en-US" dirty="0"/>
                        </a:p>
                      </a:txBody>
                      <a:tcPr anchor="ctr"/>
                    </a:tc>
                    <a:tc>
                      <a:txBody>
                        <a:bodyPr/>
                        <a:lstStyle/>
                        <a:p>
                          <a:pPr algn="ctr"/>
                          <a:r>
                            <a:rPr lang="en-US" dirty="0" err="1" smtClean="0"/>
                            <a:t>Võ</a:t>
                          </a:r>
                          <a:r>
                            <a:rPr lang="en-US" baseline="0" dirty="0" smtClean="0"/>
                            <a:t> </a:t>
                          </a:r>
                          <a:r>
                            <a:rPr lang="en-US" baseline="0" dirty="0" err="1" smtClean="0"/>
                            <a:t>Đăng</a:t>
                          </a:r>
                          <a:r>
                            <a:rPr lang="en-US" baseline="0" dirty="0" smtClean="0"/>
                            <a:t> </a:t>
                          </a:r>
                          <a:r>
                            <a:rPr lang="en-US" baseline="0" dirty="0" err="1" smtClean="0"/>
                            <a:t>Ánh</a:t>
                          </a:r>
                          <a:endParaRPr lang="en-US" dirty="0"/>
                        </a:p>
                      </a:txBody>
                      <a:tcPr anchor="ctr"/>
                    </a:tc>
                    <a:tc>
                      <a:txBody>
                        <a:bodyPr/>
                        <a:lstStyle/>
                        <a:p>
                          <a:endParaRPr lang="en-US"/>
                        </a:p>
                      </a:txBody>
                      <a:tcPr anchor="ctr">
                        <a:blipFill rotWithShape="1">
                          <a:blip r:embed="rId2"/>
                          <a:stretch>
                            <a:fillRect l="-85013" t="-189167" r="-205168" b="-295833"/>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Thích</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chơi</a:t>
                          </a:r>
                          <a:r>
                            <a:rPr lang="en-US" sz="1400" b="0" i="0" u="none" strike="noStrike" cap="none" dirty="0" smtClean="0">
                              <a:solidFill>
                                <a:schemeClr val="dk1"/>
                              </a:solidFill>
                              <a:effectLst/>
                              <a:latin typeface="+mn-lt"/>
                              <a:ea typeface="+mn-ea"/>
                              <a:cs typeface="+mn-cs"/>
                              <a:sym typeface="Arial"/>
                              <a:rtl val="0"/>
                            </a:rPr>
                            <a:t> game, </a:t>
                          </a:r>
                          <a:r>
                            <a:rPr lang="en-US" sz="1400" b="0" i="0" u="none" strike="noStrike" cap="none" dirty="0" err="1" smtClean="0">
                              <a:solidFill>
                                <a:schemeClr val="dk1"/>
                              </a:solidFill>
                              <a:effectLst/>
                              <a:latin typeface="+mn-lt"/>
                              <a:ea typeface="+mn-ea"/>
                              <a:cs typeface="+mn-cs"/>
                              <a:sym typeface="Arial"/>
                              <a:rtl val="0"/>
                            </a:rPr>
                            <a:t>nghe</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nhạc</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và</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giành</a:t>
                          </a:r>
                          <a:r>
                            <a:rPr lang="en-US" sz="1400" b="0" i="0" u="none" strike="noStrike" cap="none" dirty="0" smtClean="0">
                              <a:solidFill>
                                <a:schemeClr val="dk1"/>
                              </a:solidFill>
                              <a:effectLst/>
                              <a:latin typeface="+mn-lt"/>
                              <a:ea typeface="+mn-ea"/>
                              <a:cs typeface="+mn-cs"/>
                              <a:sym typeface="Arial"/>
                              <a:rtl val="0"/>
                            </a:rPr>
                            <a:t> 15h 1 </a:t>
                          </a:r>
                          <a:r>
                            <a:rPr lang="en-US" sz="1400" b="0" i="0" u="none" strike="noStrike" cap="none" dirty="0" err="1" smtClean="0">
                              <a:solidFill>
                                <a:schemeClr val="dk1"/>
                              </a:solidFill>
                              <a:effectLst/>
                              <a:latin typeface="+mn-lt"/>
                              <a:ea typeface="+mn-ea"/>
                              <a:cs typeface="+mn-cs"/>
                              <a:sym typeface="Arial"/>
                              <a:rtl val="0"/>
                            </a:rPr>
                            <a:t>ngày</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làm</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việc</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với</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chiếc</a:t>
                          </a:r>
                          <a:r>
                            <a:rPr lang="en-US" sz="1400" b="0" i="0" u="none" strike="noStrike" cap="none" dirty="0" smtClean="0">
                              <a:solidFill>
                                <a:schemeClr val="dk1"/>
                              </a:solidFill>
                              <a:effectLst/>
                              <a:latin typeface="+mn-lt"/>
                              <a:ea typeface="+mn-ea"/>
                              <a:cs typeface="+mn-cs"/>
                              <a:sym typeface="Arial"/>
                              <a:rtl val="0"/>
                            </a:rPr>
                            <a:t> laptop </a:t>
                          </a:r>
                          <a:r>
                            <a:rPr lang="en-US" sz="1400" b="0" i="0" u="none" strike="noStrike" cap="none" dirty="0" err="1" smtClean="0">
                              <a:solidFill>
                                <a:schemeClr val="dk1"/>
                              </a:solidFill>
                              <a:effectLst/>
                              <a:latin typeface="+mn-lt"/>
                              <a:ea typeface="+mn-ea"/>
                              <a:cs typeface="+mn-cs"/>
                              <a:sym typeface="Arial"/>
                              <a:rtl val="0"/>
                            </a:rPr>
                            <a:t>cá</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nhân</a:t>
                          </a:r>
                          <a:r>
                            <a:rPr lang="en-US" sz="1400" b="0" i="0" u="none" strike="noStrike" cap="none" dirty="0" smtClean="0">
                              <a:solidFill>
                                <a:schemeClr val="dk1"/>
                              </a:solidFill>
                              <a:effectLst/>
                              <a:latin typeface="+mn-lt"/>
                              <a:ea typeface="+mn-ea"/>
                              <a:cs typeface="+mn-cs"/>
                              <a:sym typeface="Arial"/>
                              <a:rtl val="0"/>
                            </a:rPr>
                            <a:t>.</a:t>
                          </a:r>
                        </a:p>
                        <a:p>
                          <a:pPr algn="l"/>
                          <a:endParaRPr lang="en-US" dirty="0"/>
                        </a:p>
                      </a:txBody>
                      <a:tcPr anchor="ctr"/>
                    </a:tc>
                  </a:tr>
                  <a:tr h="698642">
                    <a:tc>
                      <a:txBody>
                        <a:bodyPr/>
                        <a:lstStyle/>
                        <a:p>
                          <a:pPr algn="ctr"/>
                          <a:r>
                            <a:rPr lang="en-US" dirty="0" smtClean="0"/>
                            <a:t>3</a:t>
                          </a:r>
                          <a:endParaRPr lang="en-US" dirty="0"/>
                        </a:p>
                      </a:txBody>
                      <a:tcPr anchor="ctr"/>
                    </a:tc>
                    <a:tc>
                      <a:txBody>
                        <a:bodyPr/>
                        <a:lstStyle/>
                        <a:p>
                          <a:pPr algn="ctr"/>
                          <a:r>
                            <a:rPr lang="en-US" dirty="0" err="1" smtClean="0"/>
                            <a:t>Nguyễn</a:t>
                          </a:r>
                          <a:r>
                            <a:rPr lang="en-US" baseline="0" dirty="0" smtClean="0"/>
                            <a:t> </a:t>
                          </a:r>
                          <a:r>
                            <a:rPr lang="en-US" baseline="0" dirty="0" err="1" smtClean="0"/>
                            <a:t>Duy</a:t>
                          </a:r>
                          <a:r>
                            <a:rPr lang="en-US" baseline="0" dirty="0" smtClean="0"/>
                            <a:t> </a:t>
                          </a:r>
                          <a:r>
                            <a:rPr lang="en-US" baseline="0" dirty="0" err="1" smtClean="0"/>
                            <a:t>Tính</a:t>
                          </a:r>
                          <a:endParaRPr lang="en-US" dirty="0"/>
                        </a:p>
                      </a:txBody>
                      <a:tcPr anchor="ctr"/>
                    </a:tc>
                    <a:tc>
                      <a:txBody>
                        <a:bodyPr/>
                        <a:lstStyle/>
                        <a:p>
                          <a:endParaRPr lang="en-US"/>
                        </a:p>
                      </a:txBody>
                      <a:tcPr anchor="ctr">
                        <a:blipFill rotWithShape="1">
                          <a:blip r:embed="rId2"/>
                          <a:stretch>
                            <a:fillRect l="-85013" t="-301739" r="-205168" b="-208696"/>
                          </a:stretch>
                        </a:blipFill>
                      </a:tcPr>
                    </a:tc>
                    <a:tc>
                      <a:txBody>
                        <a:bodyPr/>
                        <a:lstStyle/>
                        <a:p>
                          <a:pPr algn="l"/>
                          <a:r>
                            <a:rPr lang="en-US" dirty="0" smtClean="0"/>
                            <a:t>- </a:t>
                          </a:r>
                          <a:r>
                            <a:rPr lang="en-US" dirty="0" err="1" smtClean="0"/>
                            <a:t>Thích</a:t>
                          </a:r>
                          <a:r>
                            <a:rPr lang="en-US" baseline="0" dirty="0" smtClean="0"/>
                            <a:t> </a:t>
                          </a:r>
                          <a:r>
                            <a:rPr lang="en-US" baseline="0" dirty="0" err="1" smtClean="0"/>
                            <a:t>chơi</a:t>
                          </a:r>
                          <a:r>
                            <a:rPr lang="en-US" baseline="0" dirty="0" smtClean="0"/>
                            <a:t> game, </a:t>
                          </a:r>
                          <a:r>
                            <a:rPr lang="en-US" baseline="0" dirty="0" err="1" smtClean="0"/>
                            <a:t>nghe</a:t>
                          </a:r>
                          <a:r>
                            <a:rPr lang="en-US" baseline="0" dirty="0" smtClean="0"/>
                            <a:t> </a:t>
                          </a:r>
                          <a:r>
                            <a:rPr lang="en-US" baseline="0" dirty="0" err="1" smtClean="0"/>
                            <a:t>nhạc</a:t>
                          </a:r>
                          <a:r>
                            <a:rPr lang="en-US" baseline="0" dirty="0" smtClean="0"/>
                            <a:t>, </a:t>
                          </a:r>
                          <a:r>
                            <a:rPr lang="en-US" baseline="0" dirty="0" err="1" smtClean="0"/>
                            <a:t>đi</a:t>
                          </a:r>
                          <a:r>
                            <a:rPr lang="en-US" baseline="0" dirty="0" smtClean="0"/>
                            <a:t> </a:t>
                          </a:r>
                          <a:r>
                            <a:rPr lang="en-US" baseline="0" dirty="0" err="1" smtClean="0"/>
                            <a:t>phượt</a:t>
                          </a:r>
                          <a:r>
                            <a:rPr lang="en-US" baseline="0" dirty="0" smtClean="0"/>
                            <a:t> </a:t>
                          </a:r>
                          <a:r>
                            <a:rPr lang="en-US" baseline="0" dirty="0" err="1" smtClean="0"/>
                            <a:t>và</a:t>
                          </a:r>
                          <a:r>
                            <a:rPr lang="en-US" baseline="0" dirty="0" smtClean="0"/>
                            <a:t> </a:t>
                          </a:r>
                          <a:r>
                            <a:rPr lang="en-US" baseline="0" dirty="0" err="1" smtClean="0"/>
                            <a:t>học</a:t>
                          </a:r>
                          <a:r>
                            <a:rPr lang="en-US" baseline="0" dirty="0" smtClean="0"/>
                            <a:t> </a:t>
                          </a:r>
                          <a:r>
                            <a:rPr lang="en-US" baseline="0" dirty="0" err="1" smtClean="0"/>
                            <a:t>hỏi</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về</a:t>
                          </a:r>
                          <a:r>
                            <a:rPr lang="en-US" baseline="0" dirty="0" smtClean="0"/>
                            <a:t> </a:t>
                          </a:r>
                          <a:r>
                            <a:rPr lang="en-US" baseline="0" dirty="0" err="1" smtClean="0"/>
                            <a:t>cntt</a:t>
                          </a:r>
                          <a:endParaRPr lang="en-US" dirty="0"/>
                        </a:p>
                      </a:txBody>
                      <a:tcPr anchor="ctr"/>
                    </a:tc>
                  </a:tr>
                  <a:tr h="680149">
                    <a:tc>
                      <a:txBody>
                        <a:bodyPr/>
                        <a:lstStyle/>
                        <a:p>
                          <a:pPr algn="ctr"/>
                          <a:r>
                            <a:rPr lang="en-US" dirty="0" smtClean="0"/>
                            <a:t>4</a:t>
                          </a:r>
                          <a:endParaRPr lang="en-US" dirty="0"/>
                        </a:p>
                      </a:txBody>
                      <a:tcPr anchor="ctr"/>
                    </a:tc>
                    <a:tc>
                      <a:txBody>
                        <a:bodyPr/>
                        <a:lstStyle/>
                        <a:p>
                          <a:pPr algn="ctr"/>
                          <a:r>
                            <a:rPr lang="en-US" dirty="0" err="1" smtClean="0"/>
                            <a:t>Ngô</a:t>
                          </a:r>
                          <a:r>
                            <a:rPr lang="en-US" baseline="0" dirty="0" smtClean="0"/>
                            <a:t> </a:t>
                          </a:r>
                          <a:r>
                            <a:rPr lang="en-US" baseline="0" dirty="0" err="1" smtClean="0"/>
                            <a:t>Văn</a:t>
                          </a:r>
                          <a:r>
                            <a:rPr lang="en-US" baseline="0" dirty="0" smtClean="0"/>
                            <a:t> </a:t>
                          </a:r>
                          <a:r>
                            <a:rPr lang="en-US" baseline="0" dirty="0" err="1" smtClean="0"/>
                            <a:t>Hải</a:t>
                          </a:r>
                          <a:endParaRPr lang="en-US" dirty="0"/>
                        </a:p>
                      </a:txBody>
                      <a:tcPr anchor="ctr"/>
                    </a:tc>
                    <a:tc>
                      <a:txBody>
                        <a:bodyPr/>
                        <a:lstStyle/>
                        <a:p>
                          <a:endParaRPr lang="en-US"/>
                        </a:p>
                      </a:txBody>
                      <a:tcPr anchor="ctr">
                        <a:blipFill rotWithShape="1">
                          <a:blip r:embed="rId2"/>
                          <a:stretch>
                            <a:fillRect l="-85013" t="-416216" r="-205168" b="-116216"/>
                          </a:stretch>
                        </a:blipFill>
                      </a:tcPr>
                    </a:tc>
                    <a:tc>
                      <a:txBody>
                        <a:bodyPr/>
                        <a:lstStyle/>
                        <a:p>
                          <a:pPr algn="l"/>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Thích</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chơi</a:t>
                          </a:r>
                          <a:r>
                            <a:rPr lang="en-US" sz="1400" b="0" i="0" u="none" strike="noStrike" cap="none" dirty="0" smtClean="0">
                              <a:solidFill>
                                <a:schemeClr val="dk1"/>
                              </a:solidFill>
                              <a:effectLst/>
                              <a:latin typeface="+mn-lt"/>
                              <a:ea typeface="+mn-ea"/>
                              <a:cs typeface="+mn-cs"/>
                              <a:sym typeface="Arial"/>
                              <a:rtl val="0"/>
                            </a:rPr>
                            <a:t> game </a:t>
                          </a:r>
                          <a:r>
                            <a:rPr lang="en-US" sz="1400" b="0" i="0" u="none" strike="noStrike" cap="none" dirty="0" err="1" smtClean="0">
                              <a:solidFill>
                                <a:schemeClr val="dk1"/>
                              </a:solidFill>
                              <a:effectLst/>
                              <a:latin typeface="+mn-lt"/>
                              <a:ea typeface="+mn-ea"/>
                              <a:cs typeface="+mn-cs"/>
                              <a:sym typeface="Arial"/>
                              <a:rtl val="0"/>
                            </a:rPr>
                            <a:t>và</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là</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một</a:t>
                          </a:r>
                          <a:r>
                            <a:rPr lang="en-US" sz="1400" b="0" i="0" u="none" strike="noStrike" cap="none" dirty="0" smtClean="0">
                              <a:solidFill>
                                <a:schemeClr val="dk1"/>
                              </a:solidFill>
                              <a:effectLst/>
                              <a:latin typeface="+mn-lt"/>
                              <a:ea typeface="+mn-ea"/>
                              <a:cs typeface="+mn-cs"/>
                              <a:sym typeface="Arial"/>
                              <a:rtl val="0"/>
                            </a:rPr>
                            <a:t> game </a:t>
                          </a:r>
                          <a:r>
                            <a:rPr lang="en-US" sz="1400" b="0" i="0" u="none" strike="noStrike" cap="none" dirty="0" err="1" smtClean="0">
                              <a:solidFill>
                                <a:schemeClr val="dk1"/>
                              </a:solidFill>
                              <a:effectLst/>
                              <a:latin typeface="+mn-lt"/>
                              <a:ea typeface="+mn-ea"/>
                              <a:cs typeface="+mn-cs"/>
                              <a:sym typeface="Arial"/>
                              <a:rtl val="0"/>
                            </a:rPr>
                            <a:t>thủ</a:t>
                          </a:r>
                          <a:r>
                            <a:rPr lang="en-US" sz="1400" b="0" i="0" u="none" strike="noStrike" cap="none" dirty="0" smtClean="0">
                              <a:solidFill>
                                <a:schemeClr val="dk1"/>
                              </a:solidFill>
                              <a:effectLst/>
                              <a:latin typeface="+mn-lt"/>
                              <a:ea typeface="+mn-ea"/>
                              <a:cs typeface="+mn-cs"/>
                              <a:sym typeface="Arial"/>
                              <a:rtl val="0"/>
                            </a:rPr>
                            <a:t>.</a:t>
                          </a:r>
                          <a:endParaRPr lang="en-US" dirty="0"/>
                        </a:p>
                      </a:txBody>
                      <a:tcPr anchor="ctr"/>
                    </a:tc>
                  </a:tr>
                  <a:tr h="717138">
                    <a:tc>
                      <a:txBody>
                        <a:bodyPr/>
                        <a:lstStyle/>
                        <a:p>
                          <a:pPr algn="ctr"/>
                          <a:r>
                            <a:rPr lang="en-US" dirty="0" smtClean="0"/>
                            <a:t>5</a:t>
                          </a:r>
                          <a:endParaRPr lang="en-US" dirty="0"/>
                        </a:p>
                      </a:txBody>
                      <a:tcPr anchor="ctr"/>
                    </a:tc>
                    <a:tc>
                      <a:txBody>
                        <a:bodyPr/>
                        <a:lstStyle/>
                        <a:p>
                          <a:pPr algn="ctr"/>
                          <a:r>
                            <a:rPr lang="en-US" dirty="0" err="1" smtClean="0"/>
                            <a:t>Nguyễn</a:t>
                          </a:r>
                          <a:r>
                            <a:rPr lang="en-US" baseline="0" dirty="0" smtClean="0"/>
                            <a:t> Minh </a:t>
                          </a:r>
                          <a:r>
                            <a:rPr lang="en-US" baseline="0" dirty="0" err="1" smtClean="0"/>
                            <a:t>Kiều</a:t>
                          </a:r>
                          <a:endParaRPr lang="en-US" dirty="0"/>
                        </a:p>
                      </a:txBody>
                      <a:tcPr anchor="ctr"/>
                    </a:tc>
                    <a:tc>
                      <a:txBody>
                        <a:bodyPr/>
                        <a:lstStyle/>
                        <a:p>
                          <a:endParaRPr lang="en-US"/>
                        </a:p>
                      </a:txBody>
                      <a:tcPr anchor="ctr">
                        <a:blipFill rotWithShape="1">
                          <a:blip r:embed="rId2"/>
                          <a:stretch>
                            <a:fillRect l="-85013" t="-485593" r="-205168" b="-9322"/>
                          </a:stretch>
                        </a:blipFill>
                      </a:tcPr>
                    </a:tc>
                    <a:tc>
                      <a:txBody>
                        <a:bodyPr/>
                        <a:lstStyle/>
                        <a:p>
                          <a:pPr algn="l"/>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Thích</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đi</a:t>
                          </a:r>
                          <a:r>
                            <a:rPr lang="en-US" sz="1400" b="0" i="0" u="none" strike="noStrike" cap="none" dirty="0" smtClean="0">
                              <a:solidFill>
                                <a:schemeClr val="dk1"/>
                              </a:solidFill>
                              <a:effectLst/>
                              <a:latin typeface="+mn-lt"/>
                              <a:ea typeface="+mn-ea"/>
                              <a:cs typeface="+mn-cs"/>
                              <a:sym typeface="Arial"/>
                              <a:rtl val="0"/>
                            </a:rPr>
                            <a:t> du </a:t>
                          </a:r>
                          <a:r>
                            <a:rPr lang="en-US" sz="1400" b="0" i="0" u="none" strike="noStrike" cap="none" dirty="0" err="1" smtClean="0">
                              <a:solidFill>
                                <a:schemeClr val="dk1"/>
                              </a:solidFill>
                              <a:effectLst/>
                              <a:latin typeface="+mn-lt"/>
                              <a:ea typeface="+mn-ea"/>
                              <a:cs typeface="+mn-cs"/>
                              <a:sym typeface="Arial"/>
                              <a:rtl val="0"/>
                            </a:rPr>
                            <a:t>lịch</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mọi</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nơi</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với</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người</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thân</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nghe</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nhạc</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và</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nấu</a:t>
                          </a:r>
                          <a:r>
                            <a:rPr lang="en-US" sz="1400" b="0" i="0" u="none" strike="noStrike" cap="none" dirty="0" smtClean="0">
                              <a:solidFill>
                                <a:schemeClr val="dk1"/>
                              </a:solidFill>
                              <a:effectLst/>
                              <a:latin typeface="+mn-lt"/>
                              <a:ea typeface="+mn-ea"/>
                              <a:cs typeface="+mn-cs"/>
                              <a:sym typeface="Arial"/>
                              <a:rtl val="0"/>
                            </a:rPr>
                            <a:t> </a:t>
                          </a:r>
                          <a:r>
                            <a:rPr lang="en-US" sz="1400" b="0" i="0" u="none" strike="noStrike" cap="none" dirty="0" err="1" smtClean="0">
                              <a:solidFill>
                                <a:schemeClr val="dk1"/>
                              </a:solidFill>
                              <a:effectLst/>
                              <a:latin typeface="+mn-lt"/>
                              <a:ea typeface="+mn-ea"/>
                              <a:cs typeface="+mn-cs"/>
                              <a:sym typeface="Arial"/>
                              <a:rtl val="0"/>
                            </a:rPr>
                            <a:t>ăn</a:t>
                          </a:r>
                          <a:r>
                            <a:rPr lang="en-US" sz="1400" b="0" i="0" u="none" strike="noStrike" cap="none" dirty="0" smtClean="0">
                              <a:solidFill>
                                <a:schemeClr val="dk1"/>
                              </a:solidFill>
                              <a:effectLst/>
                              <a:latin typeface="+mn-lt"/>
                              <a:ea typeface="+mn-ea"/>
                              <a:cs typeface="+mn-cs"/>
                              <a:sym typeface="Arial"/>
                              <a:rtl val="0"/>
                            </a:rPr>
                            <a:t>.</a:t>
                          </a:r>
                          <a:r>
                            <a:rPr lang="en-US" sz="1400" b="1" i="0" u="none" strike="noStrike" cap="none" dirty="0" smtClean="0">
                              <a:solidFill>
                                <a:schemeClr val="dk1"/>
                              </a:solidFill>
                              <a:effectLst/>
                              <a:latin typeface="+mn-lt"/>
                              <a:ea typeface="+mn-ea"/>
                              <a:cs typeface="+mn-cs"/>
                              <a:sym typeface="Arial"/>
                              <a:rtl val="0"/>
                            </a:rPr>
                            <a:t> </a:t>
                          </a:r>
                          <a:endParaRPr lang="en-US" dirty="0"/>
                        </a:p>
                      </a:txBody>
                      <a:tcPr anchor="ctr"/>
                    </a:tc>
                  </a:tr>
                </a:tbl>
              </a:graphicData>
            </a:graphic>
          </p:graphicFrame>
        </mc:Fallback>
      </mc:AlternateContent>
    </p:spTree>
    <p:extLst>
      <p:ext uri="{BB962C8B-B14F-4D97-AF65-F5344CB8AC3E}">
        <p14:creationId xmlns:p14="http://schemas.microsoft.com/office/powerpoint/2010/main" val="42813646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p:nvPr/>
        </p:nvSpPr>
        <p:spPr>
          <a:xfrm>
            <a:off x="255679" y="730158"/>
            <a:ext cx="8309895" cy="3885755"/>
          </a:xfrm>
          <a:custGeom>
            <a:avLst/>
            <a:gdLst/>
            <a:ahLst/>
            <a:cxnLst/>
            <a:rect l="0" t="0" r="0" b="0"/>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8F8F8"/>
          </a:solidFill>
          <a:ln>
            <a:noFill/>
          </a:ln>
        </p:spPr>
        <p:txBody>
          <a:bodyPr lIns="91425" tIns="91425" rIns="91425" bIns="91425" anchor="ctr" anchorCtr="0">
            <a:noAutofit/>
          </a:bodyPr>
          <a:lstStyle/>
          <a:p>
            <a:pPr lvl="0">
              <a:spcBef>
                <a:spcPts val="0"/>
              </a:spcBef>
              <a:buNone/>
            </a:pPr>
            <a:endParaRPr/>
          </a:p>
        </p:txBody>
      </p:sp>
      <p:sp>
        <p:nvSpPr>
          <p:cNvPr id="13" name="Shape 266"/>
          <p:cNvSpPr txBox="1">
            <a:spLocks/>
          </p:cNvSpPr>
          <p:nvPr/>
        </p:nvSpPr>
        <p:spPr>
          <a:xfrm>
            <a:off x="255680" y="212836"/>
            <a:ext cx="4946700" cy="621900"/>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r>
              <a:rPr lang="en" sz="2800" b="1" i="1" dirty="0" smtClean="0">
                <a:solidFill>
                  <a:srgbClr val="92D050"/>
                </a:solidFill>
                <a:effectLst>
                  <a:outerShdw blurRad="38100" dist="38100" dir="2700000" algn="tl">
                    <a:srgbClr val="000000">
                      <a:alpha val="43137"/>
                    </a:srgbClr>
                  </a:outerShdw>
                </a:effectLst>
                <a:latin typeface="+mj-lt"/>
                <a:cs typeface="Times New Roman" pitchFamily="18" charset="0"/>
              </a:rPr>
              <a:t>Giới </a:t>
            </a:r>
            <a:r>
              <a:rPr lang="en" sz="2800" b="1" i="1" smtClean="0">
                <a:solidFill>
                  <a:srgbClr val="92D050"/>
                </a:solidFill>
                <a:effectLst>
                  <a:outerShdw blurRad="38100" dist="38100" dir="2700000" algn="tl">
                    <a:srgbClr val="000000">
                      <a:alpha val="43137"/>
                    </a:srgbClr>
                  </a:outerShdw>
                </a:effectLst>
                <a:latin typeface="+mj-lt"/>
                <a:cs typeface="Times New Roman" pitchFamily="18" charset="0"/>
              </a:rPr>
              <a:t>Thiệu Đề Tài</a:t>
            </a:r>
            <a:endParaRPr lang="en" sz="2800" b="1" i="1" dirty="0">
              <a:solidFill>
                <a:srgbClr val="92D050"/>
              </a:solidFill>
              <a:effectLst>
                <a:outerShdw blurRad="38100" dist="38100" dir="2700000" algn="tl">
                  <a:srgbClr val="000000">
                    <a:alpha val="43137"/>
                  </a:srgbClr>
                </a:outerShdw>
              </a:effectLst>
              <a:latin typeface="+mj-lt"/>
              <a:cs typeface="Times New Roman" pitchFamily="18" charset="0"/>
            </a:endParaRPr>
          </a:p>
        </p:txBody>
      </p:sp>
      <p:sp>
        <p:nvSpPr>
          <p:cNvPr id="15" name="Shape 267"/>
          <p:cNvSpPr txBox="1">
            <a:spLocks/>
          </p:cNvSpPr>
          <p:nvPr/>
        </p:nvSpPr>
        <p:spPr>
          <a:xfrm>
            <a:off x="1022271" y="910099"/>
            <a:ext cx="6236535" cy="3525871"/>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r>
              <a:rPr lang="en-US" sz="1600" b="1" i="1" smtClean="0">
                <a:solidFill>
                  <a:srgbClr val="00B0F0"/>
                </a:solidFill>
                <a:effectLst>
                  <a:outerShdw blurRad="38100" dist="38100" dir="2700000" algn="tl">
                    <a:srgbClr val="000000">
                      <a:alpha val="43137"/>
                    </a:srgbClr>
                  </a:outerShdw>
                </a:effectLst>
                <a:latin typeface="Times New Roman" pitchFamily="18" charset="0"/>
                <a:cs typeface="Times New Roman" pitchFamily="18" charset="0"/>
              </a:rPr>
              <a:t>The Team Sonar </a:t>
            </a:r>
            <a:r>
              <a:rPr lang="en-US" sz="1600" b="1" i="1" smtClean="0">
                <a:solidFill>
                  <a:schemeClr val="tx2">
                    <a:lumMod val="50000"/>
                  </a:schemeClr>
                </a:solidFill>
                <a:latin typeface="Times New Roman" pitchFamily="18" charset="0"/>
                <a:cs typeface="Times New Roman" pitchFamily="18" charset="0"/>
              </a:rPr>
              <a:t>là một nhóm IT đang hoạt động trong lĩnh vực thiết kế website và marketing online. Sau một thời gian thành lập và hoạt động đã nhận được một số dự án về thiết kế website, ứng dụng web cho một số công ty, tổ chức, nhà trường. Và marketing online tăng doanh số bán hàng cho một số shop thời trang ở Đà Nẵng và cả nước.</a:t>
            </a:r>
          </a:p>
          <a:p>
            <a:r>
              <a:rPr lang="en-US" sz="1600" b="1" i="1" smtClean="0">
                <a:solidFill>
                  <a:schemeClr val="tx2">
                    <a:lumMod val="50000"/>
                  </a:schemeClr>
                </a:solidFill>
                <a:latin typeface="Times New Roman" pitchFamily="18" charset="0"/>
                <a:cs typeface="Times New Roman" pitchFamily="18" charset="0"/>
              </a:rPr>
              <a:t> </a:t>
            </a:r>
          </a:p>
          <a:p>
            <a:r>
              <a:rPr lang="en-US" sz="1600" b="1" i="1" smtClean="0">
                <a:solidFill>
                  <a:schemeClr val="tx2">
                    <a:lumMod val="50000"/>
                  </a:schemeClr>
                </a:solidFill>
                <a:latin typeface="Times New Roman" pitchFamily="18" charset="0"/>
                <a:cs typeface="Times New Roman" pitchFamily="18" charset="0"/>
              </a:rPr>
              <a:t>Team tổ chức nhận dự án từ các nguồn freelancer như freelancer.com, viber.com. Thu lợi nhuận từ làm dự án freelancer</a:t>
            </a:r>
          </a:p>
          <a:p>
            <a:endParaRPr lang="en-US" sz="1600" b="1" i="1" smtClean="0">
              <a:solidFill>
                <a:schemeClr val="tx2">
                  <a:lumMod val="50000"/>
                </a:schemeClr>
              </a:solidFill>
              <a:latin typeface="Times New Roman" pitchFamily="18" charset="0"/>
              <a:cs typeface="Times New Roman" pitchFamily="18" charset="0"/>
            </a:endParaRPr>
          </a:p>
          <a:p>
            <a:r>
              <a:rPr lang="en-US" sz="1600" b="1" i="1" smtClean="0">
                <a:solidFill>
                  <a:schemeClr val="tx2">
                    <a:lumMod val="50000"/>
                  </a:schemeClr>
                </a:solidFill>
                <a:latin typeface="Times New Roman" pitchFamily="18" charset="0"/>
                <a:cs typeface="Times New Roman" pitchFamily="18" charset="0"/>
              </a:rPr>
              <a:t>Nhận thấy khả năng hoạt động của team đang thật sự có hiệu quả và thu lại được lợi nhuận. Có thể mở rồn tổ chức nhân sự để nhận xây dựng các dự án lớn. Team đã họp và thống nhất ý kiến xây dựng một website cho riêng team.</a:t>
            </a:r>
            <a:endParaRPr lang="en-US" sz="1600" b="1" i="1" dirty="0">
              <a:solidFill>
                <a:schemeClr val="tx2">
                  <a:lumMod val="50000"/>
                </a:schemeClr>
              </a:solidFill>
              <a:latin typeface="Times New Roman" pitchFamily="18" charset="0"/>
              <a:cs typeface="Times New Roman" pitchFamily="18" charset="0"/>
            </a:endParaRPr>
          </a:p>
        </p:txBody>
      </p:sp>
      <p:grpSp>
        <p:nvGrpSpPr>
          <p:cNvPr id="11" name="Shape 574"/>
          <p:cNvGrpSpPr/>
          <p:nvPr/>
        </p:nvGrpSpPr>
        <p:grpSpPr>
          <a:xfrm>
            <a:off x="166527" y="1818056"/>
            <a:ext cx="552664" cy="1120353"/>
            <a:chOff x="5290150" y="1636700"/>
            <a:chExt cx="425025" cy="429875"/>
          </a:xfrm>
        </p:grpSpPr>
        <p:sp>
          <p:nvSpPr>
            <p:cNvPr id="12" name="Shape 575"/>
            <p:cNvSpPr/>
            <p:nvPr/>
          </p:nvSpPr>
          <p:spPr>
            <a:xfrm>
              <a:off x="5396700" y="1939925"/>
              <a:ext cx="211900" cy="126650"/>
            </a:xfrm>
            <a:custGeom>
              <a:avLst/>
              <a:gdLst/>
              <a:ahLst/>
              <a:cxnLst/>
              <a:rect l="0" t="0" r="0" b="0"/>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576"/>
            <p:cNvSpPr/>
            <p:nvPr/>
          </p:nvSpPr>
          <p:spPr>
            <a:xfrm>
              <a:off x="5290150" y="1636700"/>
              <a:ext cx="425025" cy="294100"/>
            </a:xfrm>
            <a:custGeom>
              <a:avLst/>
              <a:gdLst/>
              <a:ahLst/>
              <a:cxnLst/>
              <a:rect l="0" t="0" r="0" b="0"/>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16" name="Shape 585"/>
          <p:cNvGrpSpPr/>
          <p:nvPr/>
        </p:nvGrpSpPr>
        <p:grpSpPr>
          <a:xfrm>
            <a:off x="3301116" y="158815"/>
            <a:ext cx="357074" cy="338034"/>
            <a:chOff x="6618700" y="1635475"/>
            <a:chExt cx="456675" cy="432325"/>
          </a:xfrm>
        </p:grpSpPr>
        <p:sp>
          <p:nvSpPr>
            <p:cNvPr id="17" name="Shape 586"/>
            <p:cNvSpPr/>
            <p:nvPr/>
          </p:nvSpPr>
          <p:spPr>
            <a:xfrm>
              <a:off x="6663775" y="1904000"/>
              <a:ext cx="117525" cy="163800"/>
            </a:xfrm>
            <a:custGeom>
              <a:avLst/>
              <a:gdLst/>
              <a:ahLst/>
              <a:cxnLst/>
              <a:rect l="0" t="0" r="0" b="0"/>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587"/>
            <p:cNvSpPr/>
            <p:nvPr/>
          </p:nvSpPr>
          <p:spPr>
            <a:xfrm>
              <a:off x="7046125" y="1775525"/>
              <a:ext cx="29250" cy="99275"/>
            </a:xfrm>
            <a:custGeom>
              <a:avLst/>
              <a:gdLst/>
              <a:ahLst/>
              <a:cxnLst/>
              <a:rect l="0" t="0" r="0" b="0"/>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588"/>
            <p:cNvSpPr/>
            <p:nvPr/>
          </p:nvSpPr>
          <p:spPr>
            <a:xfrm>
              <a:off x="6618700" y="1751775"/>
              <a:ext cx="96850" cy="146750"/>
            </a:xfrm>
            <a:custGeom>
              <a:avLst/>
              <a:gdLst/>
              <a:ahLst/>
              <a:cxnLst/>
              <a:rect l="0" t="0" r="0" b="0"/>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589"/>
            <p:cNvSpPr/>
            <p:nvPr/>
          </p:nvSpPr>
          <p:spPr>
            <a:xfrm>
              <a:off x="6721600" y="1660450"/>
              <a:ext cx="278900" cy="329425"/>
            </a:xfrm>
            <a:custGeom>
              <a:avLst/>
              <a:gdLst/>
              <a:ahLst/>
              <a:cxnLst/>
              <a:rect l="0" t="0" r="0" b="0"/>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590"/>
            <p:cNvSpPr/>
            <p:nvPr/>
          </p:nvSpPr>
          <p:spPr>
            <a:xfrm>
              <a:off x="7006550" y="1635475"/>
              <a:ext cx="34750" cy="378750"/>
            </a:xfrm>
            <a:custGeom>
              <a:avLst/>
              <a:gdLst/>
              <a:ahLst/>
              <a:cxnLst/>
              <a:rect l="0" t="0" r="0" b="0"/>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2" name="Shape 625"/>
          <p:cNvGrpSpPr/>
          <p:nvPr/>
        </p:nvGrpSpPr>
        <p:grpSpPr>
          <a:xfrm>
            <a:off x="8025397" y="3815357"/>
            <a:ext cx="796909" cy="1033865"/>
            <a:chOff x="5972700" y="2330200"/>
            <a:chExt cx="411625" cy="387275"/>
          </a:xfrm>
        </p:grpSpPr>
        <p:sp>
          <p:nvSpPr>
            <p:cNvPr id="23" name="Shape 626"/>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627"/>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xEl>
                                              <p:pRg st="2" end="2"/>
                                            </p:txEl>
                                          </p:spTgt>
                                        </p:tgtEl>
                                        <p:attrNameLst>
                                          <p:attrName>style.visibility</p:attrName>
                                        </p:attrNameLst>
                                      </p:cBhvr>
                                      <p:to>
                                        <p:strVal val="visible"/>
                                      </p:to>
                                    </p:set>
                                    <p:animEffect transition="in" filter="fade">
                                      <p:cBhvr>
                                        <p:cTn id="14" dur="1000"/>
                                        <p:tgtEl>
                                          <p:spTgt spid="15">
                                            <p:txEl>
                                              <p:pRg st="2" end="2"/>
                                            </p:txEl>
                                          </p:spTgt>
                                        </p:tgtEl>
                                      </p:cBhvr>
                                    </p:animEffect>
                                    <p:anim calcmode="lin" valueType="num">
                                      <p:cBhvr>
                                        <p:cTn id="15"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animEffect transition="in" filter="fade">
                                      <p:cBhvr>
                                        <p:cTn id="21" dur="1000"/>
                                        <p:tgtEl>
                                          <p:spTgt spid="15">
                                            <p:txEl>
                                              <p:pRg st="4" end="4"/>
                                            </p:txEl>
                                          </p:spTgt>
                                        </p:tgtEl>
                                      </p:cBhvr>
                                    </p:animEffect>
                                    <p:anim calcmode="lin" valueType="num">
                                      <p:cBhvr>
                                        <p:cTn id="22"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300" name="Shape 300"/>
          <p:cNvSpPr/>
          <p:nvPr/>
        </p:nvSpPr>
        <p:spPr>
          <a:xfrm>
            <a:off x="649191" y="271729"/>
            <a:ext cx="295186" cy="281855"/>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EDC67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314" name="Shape 314"/>
          <p:cNvGrpSpPr/>
          <p:nvPr/>
        </p:nvGrpSpPr>
        <p:grpSpPr>
          <a:xfrm rot="1385783">
            <a:off x="4909278" y="50088"/>
            <a:ext cx="381223" cy="381202"/>
            <a:chOff x="576250" y="4319400"/>
            <a:chExt cx="442075" cy="442050"/>
          </a:xfrm>
        </p:grpSpPr>
        <p:sp>
          <p:nvSpPr>
            <p:cNvPr id="315" name="Shape 315"/>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9525" cap="rnd" cmpd="sng">
              <a:solidFill>
                <a:srgbClr val="4D778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9525" cap="rnd" cmpd="sng">
              <a:solidFill>
                <a:srgbClr val="4D778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7" name="Shape 317"/>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9525" cap="rnd" cmpd="sng">
              <a:solidFill>
                <a:srgbClr val="4D778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8" name="Shape 318"/>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9525" cap="rnd" cmpd="sng">
              <a:solidFill>
                <a:srgbClr val="4D778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319" name="Shape 319"/>
          <p:cNvSpPr/>
          <p:nvPr/>
        </p:nvSpPr>
        <p:spPr>
          <a:xfrm rot="6304741">
            <a:off x="2373185" y="815967"/>
            <a:ext cx="190684" cy="182037"/>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EDC67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0" name="Shape 320"/>
          <p:cNvSpPr/>
          <p:nvPr/>
        </p:nvSpPr>
        <p:spPr>
          <a:xfrm rot="1735981">
            <a:off x="626128" y="1273119"/>
            <a:ext cx="203906" cy="194697"/>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EDC67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26" name="Group 12"/>
          <p:cNvGrpSpPr>
            <a:grpSpLocks/>
          </p:cNvGrpSpPr>
          <p:nvPr/>
        </p:nvGrpSpPr>
        <p:grpSpPr bwMode="auto">
          <a:xfrm>
            <a:off x="944377" y="641513"/>
            <a:ext cx="5818909" cy="4179868"/>
            <a:chOff x="1452220" y="1364076"/>
            <a:chExt cx="6223228" cy="6019853"/>
          </a:xfrm>
        </p:grpSpPr>
        <p:grpSp>
          <p:nvGrpSpPr>
            <p:cNvPr id="46" name="Group 7"/>
            <p:cNvGrpSpPr>
              <a:grpSpLocks/>
            </p:cNvGrpSpPr>
            <p:nvPr/>
          </p:nvGrpSpPr>
          <p:grpSpPr bwMode="auto">
            <a:xfrm>
              <a:off x="1452220" y="1364076"/>
              <a:ext cx="6223228" cy="1574757"/>
              <a:chOff x="1803761" y="1455420"/>
              <a:chExt cx="5402581" cy="1367096"/>
            </a:xfrm>
          </p:grpSpPr>
          <p:pic>
            <p:nvPicPr>
              <p:cNvPr id="51" name="Picture 345" descr="shadow_1_m"/>
              <p:cNvPicPr>
                <a:picLocks noChangeAspect="1" noChangeArrowheads="1"/>
              </p:cNvPicPr>
              <p:nvPr/>
            </p:nvPicPr>
            <p:blipFill>
              <a:blip r:embed="rId3"/>
              <a:srcRect t="1518" b="2"/>
              <a:stretch>
                <a:fillRect/>
              </a:stretch>
            </p:blipFill>
            <p:spPr bwMode="gray">
              <a:xfrm>
                <a:off x="1803761" y="2510102"/>
                <a:ext cx="5402581" cy="312414"/>
              </a:xfrm>
              <a:prstGeom prst="rect">
                <a:avLst/>
              </a:prstGeom>
              <a:noFill/>
              <a:ln w="9525">
                <a:noFill/>
                <a:miter lim="800000"/>
                <a:headEnd/>
                <a:tailEnd/>
              </a:ln>
            </p:spPr>
          </p:pic>
          <p:sp>
            <p:nvSpPr>
              <p:cNvPr id="52" name="Rectangle 51"/>
              <p:cNvSpPr/>
              <p:nvPr/>
            </p:nvSpPr>
            <p:spPr>
              <a:xfrm>
                <a:off x="2286492" y="1454697"/>
                <a:ext cx="4640094" cy="1250223"/>
              </a:xfrm>
              <a:prstGeom prst="rect">
                <a:avLst/>
              </a:pr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92D050"/>
                  </a:solidFill>
                </a:endParaRPr>
              </a:p>
            </p:txBody>
          </p:sp>
          <p:sp>
            <p:nvSpPr>
              <p:cNvPr id="53" name="Rectangle 52"/>
              <p:cNvSpPr/>
              <p:nvPr/>
            </p:nvSpPr>
            <p:spPr>
              <a:xfrm>
                <a:off x="2392606" y="1560834"/>
                <a:ext cx="4443025" cy="1029677"/>
              </a:xfrm>
              <a:prstGeom prst="rect">
                <a:avLst/>
              </a:prstGeom>
              <a:gradFill flip="none" rotWithShape="1">
                <a:gsLst>
                  <a:gs pos="0">
                    <a:schemeClr val="bg1">
                      <a:shade val="30000"/>
                      <a:satMod val="115000"/>
                      <a:lumMod val="23000"/>
                      <a:lumOff val="77000"/>
                    </a:schemeClr>
                  </a:gs>
                  <a:gs pos="50000">
                    <a:schemeClr val="bg1">
                      <a:shade val="67500"/>
                      <a:satMod val="115000"/>
                      <a:lumMod val="33000"/>
                      <a:lumOff val="67000"/>
                    </a:schemeClr>
                  </a:gs>
                  <a:gs pos="100000">
                    <a:schemeClr val="bg1">
                      <a:shade val="100000"/>
                      <a:satMod val="115000"/>
                    </a:scheme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92D050"/>
                  </a:solidFill>
                </a:endParaRPr>
              </a:p>
            </p:txBody>
          </p:sp>
        </p:grpSp>
        <p:grpSp>
          <p:nvGrpSpPr>
            <p:cNvPr id="38" name="Group 49"/>
            <p:cNvGrpSpPr>
              <a:grpSpLocks/>
            </p:cNvGrpSpPr>
            <p:nvPr/>
          </p:nvGrpSpPr>
          <p:grpSpPr bwMode="auto">
            <a:xfrm>
              <a:off x="1452220" y="3178227"/>
              <a:ext cx="6223228" cy="1574757"/>
              <a:chOff x="1803761" y="1455420"/>
              <a:chExt cx="5402581" cy="1367096"/>
            </a:xfrm>
          </p:grpSpPr>
          <p:pic>
            <p:nvPicPr>
              <p:cNvPr id="43" name="Picture 345" descr="shadow_1_m"/>
              <p:cNvPicPr>
                <a:picLocks noChangeAspect="1" noChangeArrowheads="1"/>
              </p:cNvPicPr>
              <p:nvPr/>
            </p:nvPicPr>
            <p:blipFill>
              <a:blip r:embed="rId3"/>
              <a:srcRect t="1518" b="2"/>
              <a:stretch>
                <a:fillRect/>
              </a:stretch>
            </p:blipFill>
            <p:spPr bwMode="gray">
              <a:xfrm>
                <a:off x="1803761" y="2510102"/>
                <a:ext cx="5402581" cy="312414"/>
              </a:xfrm>
              <a:prstGeom prst="rect">
                <a:avLst/>
              </a:prstGeom>
              <a:noFill/>
              <a:ln w="9525">
                <a:noFill/>
                <a:miter lim="800000"/>
                <a:headEnd/>
                <a:tailEnd/>
              </a:ln>
            </p:spPr>
          </p:pic>
          <p:sp>
            <p:nvSpPr>
              <p:cNvPr id="44" name="Rectangle 43"/>
              <p:cNvSpPr/>
              <p:nvPr/>
            </p:nvSpPr>
            <p:spPr>
              <a:xfrm>
                <a:off x="2286492" y="1455304"/>
                <a:ext cx="4640094" cy="1250224"/>
              </a:xfrm>
              <a:prstGeom prst="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92D050"/>
                  </a:solidFill>
                </a:endParaRPr>
              </a:p>
            </p:txBody>
          </p:sp>
          <p:sp>
            <p:nvSpPr>
              <p:cNvPr id="45" name="Rectangle 44"/>
              <p:cNvSpPr/>
              <p:nvPr/>
            </p:nvSpPr>
            <p:spPr>
              <a:xfrm>
                <a:off x="2392606" y="1561442"/>
                <a:ext cx="4443025" cy="1029676"/>
              </a:xfrm>
              <a:prstGeom prst="rect">
                <a:avLst/>
              </a:prstGeom>
              <a:gradFill flip="none" rotWithShape="1">
                <a:gsLst>
                  <a:gs pos="0">
                    <a:schemeClr val="bg1">
                      <a:shade val="30000"/>
                      <a:satMod val="115000"/>
                      <a:lumMod val="23000"/>
                      <a:lumOff val="77000"/>
                    </a:schemeClr>
                  </a:gs>
                  <a:gs pos="50000">
                    <a:schemeClr val="bg1">
                      <a:shade val="67500"/>
                      <a:satMod val="115000"/>
                      <a:lumMod val="33000"/>
                      <a:lumOff val="67000"/>
                    </a:schemeClr>
                  </a:gs>
                  <a:gs pos="100000">
                    <a:schemeClr val="bg1">
                      <a:shade val="100000"/>
                      <a:satMod val="115000"/>
                    </a:scheme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92D050"/>
                  </a:solidFill>
                </a:endParaRPr>
              </a:p>
            </p:txBody>
          </p:sp>
        </p:grpSp>
        <p:grpSp>
          <p:nvGrpSpPr>
            <p:cNvPr id="30" name="Group 67"/>
            <p:cNvGrpSpPr>
              <a:grpSpLocks/>
            </p:cNvGrpSpPr>
            <p:nvPr/>
          </p:nvGrpSpPr>
          <p:grpSpPr bwMode="auto">
            <a:xfrm>
              <a:off x="1452220" y="4981827"/>
              <a:ext cx="6223228" cy="2402102"/>
              <a:chOff x="1803761" y="1455126"/>
              <a:chExt cx="5402581" cy="2085341"/>
            </a:xfrm>
          </p:grpSpPr>
          <p:pic>
            <p:nvPicPr>
              <p:cNvPr id="35" name="Picture 345" descr="shadow_1_m"/>
              <p:cNvPicPr>
                <a:picLocks noChangeAspect="1" noChangeArrowheads="1"/>
              </p:cNvPicPr>
              <p:nvPr/>
            </p:nvPicPr>
            <p:blipFill>
              <a:blip r:embed="rId3"/>
              <a:srcRect t="1518" b="2"/>
              <a:stretch>
                <a:fillRect/>
              </a:stretch>
            </p:blipFill>
            <p:spPr bwMode="gray">
              <a:xfrm>
                <a:off x="1803761" y="2510102"/>
                <a:ext cx="5402581" cy="312414"/>
              </a:xfrm>
              <a:prstGeom prst="rect">
                <a:avLst/>
              </a:prstGeom>
              <a:noFill/>
              <a:ln w="9525">
                <a:noFill/>
                <a:miter lim="800000"/>
                <a:headEnd/>
                <a:tailEnd/>
              </a:ln>
            </p:spPr>
          </p:pic>
          <p:sp>
            <p:nvSpPr>
              <p:cNvPr id="36" name="Rectangle 35"/>
              <p:cNvSpPr/>
              <p:nvPr/>
            </p:nvSpPr>
            <p:spPr>
              <a:xfrm>
                <a:off x="2286492" y="1455126"/>
                <a:ext cx="4640094" cy="2085341"/>
              </a:xfrm>
              <a:prstGeom prst="rect">
                <a:avLst/>
              </a:prstGeom>
              <a:solidFill>
                <a:schemeClr val="accent6">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92D050"/>
                  </a:solidFill>
                </a:endParaRPr>
              </a:p>
            </p:txBody>
          </p:sp>
          <p:sp>
            <p:nvSpPr>
              <p:cNvPr id="37" name="Rectangle 36"/>
              <p:cNvSpPr/>
              <p:nvPr/>
            </p:nvSpPr>
            <p:spPr>
              <a:xfrm>
                <a:off x="2392606" y="1561264"/>
                <a:ext cx="4443025" cy="1853631"/>
              </a:xfrm>
              <a:prstGeom prst="rect">
                <a:avLst/>
              </a:prstGeom>
              <a:gradFill flip="none" rotWithShape="1">
                <a:gsLst>
                  <a:gs pos="0">
                    <a:schemeClr val="bg1">
                      <a:shade val="30000"/>
                      <a:satMod val="115000"/>
                      <a:lumMod val="23000"/>
                      <a:lumOff val="77000"/>
                    </a:schemeClr>
                  </a:gs>
                  <a:gs pos="50000">
                    <a:schemeClr val="bg1">
                      <a:shade val="67500"/>
                      <a:satMod val="115000"/>
                      <a:lumMod val="33000"/>
                      <a:lumOff val="67000"/>
                    </a:schemeClr>
                  </a:gs>
                  <a:gs pos="100000">
                    <a:schemeClr val="bg1">
                      <a:shade val="100000"/>
                      <a:satMod val="115000"/>
                    </a:scheme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92D050"/>
                  </a:solidFill>
                </a:endParaRPr>
              </a:p>
            </p:txBody>
          </p:sp>
        </p:grpSp>
      </p:grpSp>
      <p:sp>
        <p:nvSpPr>
          <p:cNvPr id="54" name="5-Point Star 53"/>
          <p:cNvSpPr/>
          <p:nvPr/>
        </p:nvSpPr>
        <p:spPr bwMode="auto">
          <a:xfrm>
            <a:off x="5709373" y="2116884"/>
            <a:ext cx="561975" cy="568325"/>
          </a:xfrm>
          <a:prstGeom prst="star5">
            <a:avLst>
              <a:gd name="adj" fmla="val 26056"/>
              <a:gd name="hf" fmla="val 105146"/>
              <a:gd name="vf" fmla="val 11055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8" name="Group 57"/>
          <p:cNvGrpSpPr/>
          <p:nvPr/>
        </p:nvGrpSpPr>
        <p:grpSpPr>
          <a:xfrm>
            <a:off x="5658190" y="786695"/>
            <a:ext cx="638779" cy="718295"/>
            <a:chOff x="4290008" y="4767262"/>
            <a:chExt cx="902113" cy="1014412"/>
          </a:xfrm>
          <a:solidFill>
            <a:schemeClr val="accent3"/>
          </a:solidFill>
        </p:grpSpPr>
        <p:sp>
          <p:nvSpPr>
            <p:cNvPr id="59" name="Freeform 58"/>
            <p:cNvSpPr/>
            <p:nvPr/>
          </p:nvSpPr>
          <p:spPr>
            <a:xfrm>
              <a:off x="4444110" y="4922044"/>
              <a:ext cx="602358" cy="590550"/>
            </a:xfrm>
            <a:custGeom>
              <a:avLst/>
              <a:gdLst>
                <a:gd name="connsiteX0" fmla="*/ 107157 w 564357"/>
                <a:gd name="connsiteY0" fmla="*/ 600075 h 600075"/>
                <a:gd name="connsiteX1" fmla="*/ 107157 w 564357"/>
                <a:gd name="connsiteY1" fmla="*/ 531019 h 600075"/>
                <a:gd name="connsiteX2" fmla="*/ 0 w 564357"/>
                <a:gd name="connsiteY2" fmla="*/ 173831 h 600075"/>
                <a:gd name="connsiteX3" fmla="*/ 283369 w 564357"/>
                <a:gd name="connsiteY3" fmla="*/ 0 h 600075"/>
                <a:gd name="connsiteX4" fmla="*/ 526257 w 564357"/>
                <a:gd name="connsiteY4" fmla="*/ 138112 h 600075"/>
                <a:gd name="connsiteX5" fmla="*/ 564357 w 564357"/>
                <a:gd name="connsiteY5" fmla="*/ 407194 h 600075"/>
                <a:gd name="connsiteX6" fmla="*/ 445294 w 564357"/>
                <a:gd name="connsiteY6" fmla="*/ 557212 h 600075"/>
                <a:gd name="connsiteX7" fmla="*/ 445294 w 564357"/>
                <a:gd name="connsiteY7" fmla="*/ 588169 h 600075"/>
                <a:gd name="connsiteX8" fmla="*/ 342900 w 564357"/>
                <a:gd name="connsiteY8" fmla="*/ 588169 h 600075"/>
                <a:gd name="connsiteX9" fmla="*/ 342900 w 564357"/>
                <a:gd name="connsiteY9" fmla="*/ 481012 h 600075"/>
                <a:gd name="connsiteX10" fmla="*/ 476250 w 564357"/>
                <a:gd name="connsiteY10" fmla="*/ 307181 h 600075"/>
                <a:gd name="connsiteX11" fmla="*/ 285750 w 564357"/>
                <a:gd name="connsiteY11" fmla="*/ 119062 h 600075"/>
                <a:gd name="connsiteX12" fmla="*/ 92869 w 564357"/>
                <a:gd name="connsiteY12" fmla="*/ 316706 h 600075"/>
                <a:gd name="connsiteX13" fmla="*/ 207169 w 564357"/>
                <a:gd name="connsiteY13" fmla="*/ 485775 h 600075"/>
                <a:gd name="connsiteX14" fmla="*/ 207169 w 564357"/>
                <a:gd name="connsiteY14" fmla="*/ 592931 h 600075"/>
                <a:gd name="connsiteX15" fmla="*/ 107157 w 564357"/>
                <a:gd name="connsiteY15" fmla="*/ 600075 h 600075"/>
                <a:gd name="connsiteX0" fmla="*/ 109538 w 564357"/>
                <a:gd name="connsiteY0" fmla="*/ 590550 h 592931"/>
                <a:gd name="connsiteX1" fmla="*/ 107157 w 564357"/>
                <a:gd name="connsiteY1" fmla="*/ 531019 h 592931"/>
                <a:gd name="connsiteX2" fmla="*/ 0 w 564357"/>
                <a:gd name="connsiteY2" fmla="*/ 173831 h 592931"/>
                <a:gd name="connsiteX3" fmla="*/ 283369 w 564357"/>
                <a:gd name="connsiteY3" fmla="*/ 0 h 592931"/>
                <a:gd name="connsiteX4" fmla="*/ 526257 w 564357"/>
                <a:gd name="connsiteY4" fmla="*/ 138112 h 592931"/>
                <a:gd name="connsiteX5" fmla="*/ 564357 w 564357"/>
                <a:gd name="connsiteY5" fmla="*/ 407194 h 592931"/>
                <a:gd name="connsiteX6" fmla="*/ 445294 w 564357"/>
                <a:gd name="connsiteY6" fmla="*/ 557212 h 592931"/>
                <a:gd name="connsiteX7" fmla="*/ 445294 w 564357"/>
                <a:gd name="connsiteY7" fmla="*/ 588169 h 592931"/>
                <a:gd name="connsiteX8" fmla="*/ 342900 w 564357"/>
                <a:gd name="connsiteY8" fmla="*/ 588169 h 592931"/>
                <a:gd name="connsiteX9" fmla="*/ 342900 w 564357"/>
                <a:gd name="connsiteY9" fmla="*/ 481012 h 592931"/>
                <a:gd name="connsiteX10" fmla="*/ 476250 w 564357"/>
                <a:gd name="connsiteY10" fmla="*/ 307181 h 592931"/>
                <a:gd name="connsiteX11" fmla="*/ 285750 w 564357"/>
                <a:gd name="connsiteY11" fmla="*/ 119062 h 592931"/>
                <a:gd name="connsiteX12" fmla="*/ 92869 w 564357"/>
                <a:gd name="connsiteY12" fmla="*/ 316706 h 592931"/>
                <a:gd name="connsiteX13" fmla="*/ 207169 w 564357"/>
                <a:gd name="connsiteY13" fmla="*/ 485775 h 592931"/>
                <a:gd name="connsiteX14" fmla="*/ 207169 w 564357"/>
                <a:gd name="connsiteY14" fmla="*/ 592931 h 592931"/>
                <a:gd name="connsiteX15" fmla="*/ 109538 w 564357"/>
                <a:gd name="connsiteY15" fmla="*/ 590550 h 592931"/>
                <a:gd name="connsiteX0" fmla="*/ 121444 w 576263"/>
                <a:gd name="connsiteY0" fmla="*/ 590550 h 592931"/>
                <a:gd name="connsiteX1" fmla="*/ 119063 w 576263"/>
                <a:gd name="connsiteY1" fmla="*/ 531019 h 592931"/>
                <a:gd name="connsiteX2" fmla="*/ 11906 w 576263"/>
                <a:gd name="connsiteY2" fmla="*/ 173831 h 592931"/>
                <a:gd name="connsiteX3" fmla="*/ 295275 w 576263"/>
                <a:gd name="connsiteY3" fmla="*/ 0 h 592931"/>
                <a:gd name="connsiteX4" fmla="*/ 538163 w 576263"/>
                <a:gd name="connsiteY4" fmla="*/ 138112 h 592931"/>
                <a:gd name="connsiteX5" fmla="*/ 576263 w 576263"/>
                <a:gd name="connsiteY5" fmla="*/ 407194 h 592931"/>
                <a:gd name="connsiteX6" fmla="*/ 457200 w 576263"/>
                <a:gd name="connsiteY6" fmla="*/ 557212 h 592931"/>
                <a:gd name="connsiteX7" fmla="*/ 457200 w 576263"/>
                <a:gd name="connsiteY7" fmla="*/ 588169 h 592931"/>
                <a:gd name="connsiteX8" fmla="*/ 354806 w 576263"/>
                <a:gd name="connsiteY8" fmla="*/ 588169 h 592931"/>
                <a:gd name="connsiteX9" fmla="*/ 354806 w 576263"/>
                <a:gd name="connsiteY9" fmla="*/ 481012 h 592931"/>
                <a:gd name="connsiteX10" fmla="*/ 488156 w 576263"/>
                <a:gd name="connsiteY10" fmla="*/ 307181 h 592931"/>
                <a:gd name="connsiteX11" fmla="*/ 297656 w 576263"/>
                <a:gd name="connsiteY11" fmla="*/ 119062 h 592931"/>
                <a:gd name="connsiteX12" fmla="*/ 104775 w 576263"/>
                <a:gd name="connsiteY12" fmla="*/ 316706 h 592931"/>
                <a:gd name="connsiteX13" fmla="*/ 219075 w 576263"/>
                <a:gd name="connsiteY13" fmla="*/ 485775 h 592931"/>
                <a:gd name="connsiteX14" fmla="*/ 219075 w 576263"/>
                <a:gd name="connsiteY14" fmla="*/ 592931 h 592931"/>
                <a:gd name="connsiteX15" fmla="*/ 121444 w 576263"/>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97304"/>
                <a:gd name="connsiteY0" fmla="*/ 590550 h 592931"/>
                <a:gd name="connsiteX1" fmla="*/ 123129 w 597304"/>
                <a:gd name="connsiteY1" fmla="*/ 531019 h 592931"/>
                <a:gd name="connsiteX2" fmla="*/ 15972 w 597304"/>
                <a:gd name="connsiteY2" fmla="*/ 173831 h 592931"/>
                <a:gd name="connsiteX3" fmla="*/ 299341 w 597304"/>
                <a:gd name="connsiteY3" fmla="*/ 0 h 592931"/>
                <a:gd name="connsiteX4" fmla="*/ 542229 w 597304"/>
                <a:gd name="connsiteY4" fmla="*/ 138112 h 592931"/>
                <a:gd name="connsiteX5" fmla="*/ 580329 w 597304"/>
                <a:gd name="connsiteY5" fmla="*/ 407194 h 592931"/>
                <a:gd name="connsiteX6" fmla="*/ 461266 w 597304"/>
                <a:gd name="connsiteY6" fmla="*/ 557212 h 592931"/>
                <a:gd name="connsiteX7" fmla="*/ 461266 w 597304"/>
                <a:gd name="connsiteY7" fmla="*/ 588169 h 592931"/>
                <a:gd name="connsiteX8" fmla="*/ 358872 w 597304"/>
                <a:gd name="connsiteY8" fmla="*/ 588169 h 592931"/>
                <a:gd name="connsiteX9" fmla="*/ 358872 w 597304"/>
                <a:gd name="connsiteY9" fmla="*/ 481012 h 592931"/>
                <a:gd name="connsiteX10" fmla="*/ 492222 w 597304"/>
                <a:gd name="connsiteY10" fmla="*/ 307181 h 592931"/>
                <a:gd name="connsiteX11" fmla="*/ 301722 w 597304"/>
                <a:gd name="connsiteY11" fmla="*/ 119062 h 592931"/>
                <a:gd name="connsiteX12" fmla="*/ 108841 w 597304"/>
                <a:gd name="connsiteY12" fmla="*/ 316706 h 592931"/>
                <a:gd name="connsiteX13" fmla="*/ 223141 w 597304"/>
                <a:gd name="connsiteY13" fmla="*/ 485775 h 592931"/>
                <a:gd name="connsiteX14" fmla="*/ 223141 w 597304"/>
                <a:gd name="connsiteY14" fmla="*/ 592931 h 592931"/>
                <a:gd name="connsiteX15" fmla="*/ 125510 w 597304"/>
                <a:gd name="connsiteY15" fmla="*/ 590550 h 592931"/>
                <a:gd name="connsiteX0" fmla="*/ 125510 w 599510"/>
                <a:gd name="connsiteY0" fmla="*/ 590550 h 592931"/>
                <a:gd name="connsiteX1" fmla="*/ 123129 w 599510"/>
                <a:gd name="connsiteY1" fmla="*/ 531019 h 592931"/>
                <a:gd name="connsiteX2" fmla="*/ 15972 w 599510"/>
                <a:gd name="connsiteY2" fmla="*/ 173831 h 592931"/>
                <a:gd name="connsiteX3" fmla="*/ 299341 w 599510"/>
                <a:gd name="connsiteY3" fmla="*/ 0 h 592931"/>
                <a:gd name="connsiteX4" fmla="*/ 549373 w 599510"/>
                <a:gd name="connsiteY4" fmla="*/ 133349 h 592931"/>
                <a:gd name="connsiteX5" fmla="*/ 580329 w 599510"/>
                <a:gd name="connsiteY5" fmla="*/ 407194 h 592931"/>
                <a:gd name="connsiteX6" fmla="*/ 461266 w 599510"/>
                <a:gd name="connsiteY6" fmla="*/ 557212 h 592931"/>
                <a:gd name="connsiteX7" fmla="*/ 461266 w 599510"/>
                <a:gd name="connsiteY7" fmla="*/ 588169 h 592931"/>
                <a:gd name="connsiteX8" fmla="*/ 358872 w 599510"/>
                <a:gd name="connsiteY8" fmla="*/ 588169 h 592931"/>
                <a:gd name="connsiteX9" fmla="*/ 358872 w 599510"/>
                <a:gd name="connsiteY9" fmla="*/ 481012 h 592931"/>
                <a:gd name="connsiteX10" fmla="*/ 492222 w 599510"/>
                <a:gd name="connsiteY10" fmla="*/ 307181 h 592931"/>
                <a:gd name="connsiteX11" fmla="*/ 301722 w 599510"/>
                <a:gd name="connsiteY11" fmla="*/ 119062 h 592931"/>
                <a:gd name="connsiteX12" fmla="*/ 108841 w 599510"/>
                <a:gd name="connsiteY12" fmla="*/ 316706 h 592931"/>
                <a:gd name="connsiteX13" fmla="*/ 223141 w 599510"/>
                <a:gd name="connsiteY13" fmla="*/ 485775 h 592931"/>
                <a:gd name="connsiteX14" fmla="*/ 223141 w 599510"/>
                <a:gd name="connsiteY14" fmla="*/ 592931 h 592931"/>
                <a:gd name="connsiteX15" fmla="*/ 125510 w 599510"/>
                <a:gd name="connsiteY15" fmla="*/ 590550 h 592931"/>
                <a:gd name="connsiteX0" fmla="*/ 125510 w 599510"/>
                <a:gd name="connsiteY0" fmla="*/ 590550 h 592931"/>
                <a:gd name="connsiteX1" fmla="*/ 123129 w 599510"/>
                <a:gd name="connsiteY1" fmla="*/ 531019 h 592931"/>
                <a:gd name="connsiteX2" fmla="*/ 15972 w 599510"/>
                <a:gd name="connsiteY2" fmla="*/ 173831 h 592931"/>
                <a:gd name="connsiteX3" fmla="*/ 299341 w 599510"/>
                <a:gd name="connsiteY3" fmla="*/ 0 h 592931"/>
                <a:gd name="connsiteX4" fmla="*/ 549373 w 599510"/>
                <a:gd name="connsiteY4" fmla="*/ 133349 h 592931"/>
                <a:gd name="connsiteX5" fmla="*/ 580329 w 599510"/>
                <a:gd name="connsiteY5" fmla="*/ 407194 h 592931"/>
                <a:gd name="connsiteX6" fmla="*/ 461266 w 599510"/>
                <a:gd name="connsiteY6" fmla="*/ 557212 h 592931"/>
                <a:gd name="connsiteX7" fmla="*/ 461266 w 599510"/>
                <a:gd name="connsiteY7" fmla="*/ 588169 h 592931"/>
                <a:gd name="connsiteX8" fmla="*/ 358872 w 599510"/>
                <a:gd name="connsiteY8" fmla="*/ 588169 h 592931"/>
                <a:gd name="connsiteX9" fmla="*/ 358872 w 599510"/>
                <a:gd name="connsiteY9" fmla="*/ 481012 h 592931"/>
                <a:gd name="connsiteX10" fmla="*/ 492222 w 599510"/>
                <a:gd name="connsiteY10" fmla="*/ 307181 h 592931"/>
                <a:gd name="connsiteX11" fmla="*/ 301722 w 599510"/>
                <a:gd name="connsiteY11" fmla="*/ 119062 h 592931"/>
                <a:gd name="connsiteX12" fmla="*/ 108841 w 599510"/>
                <a:gd name="connsiteY12" fmla="*/ 316706 h 592931"/>
                <a:gd name="connsiteX13" fmla="*/ 223141 w 599510"/>
                <a:gd name="connsiteY13" fmla="*/ 485775 h 592931"/>
                <a:gd name="connsiteX14" fmla="*/ 223141 w 599510"/>
                <a:gd name="connsiteY14" fmla="*/ 592931 h 592931"/>
                <a:gd name="connsiteX15" fmla="*/ 125510 w 599510"/>
                <a:gd name="connsiteY15" fmla="*/ 590550 h 592931"/>
                <a:gd name="connsiteX0" fmla="*/ 125510 w 595939"/>
                <a:gd name="connsiteY0" fmla="*/ 590550 h 592931"/>
                <a:gd name="connsiteX1" fmla="*/ 123129 w 595939"/>
                <a:gd name="connsiteY1" fmla="*/ 531019 h 592931"/>
                <a:gd name="connsiteX2" fmla="*/ 15972 w 595939"/>
                <a:gd name="connsiteY2" fmla="*/ 173831 h 592931"/>
                <a:gd name="connsiteX3" fmla="*/ 299341 w 595939"/>
                <a:gd name="connsiteY3" fmla="*/ 0 h 592931"/>
                <a:gd name="connsiteX4" fmla="*/ 549373 w 595939"/>
                <a:gd name="connsiteY4" fmla="*/ 133349 h 592931"/>
                <a:gd name="connsiteX5" fmla="*/ 580329 w 595939"/>
                <a:gd name="connsiteY5" fmla="*/ 407194 h 592931"/>
                <a:gd name="connsiteX6" fmla="*/ 461266 w 595939"/>
                <a:gd name="connsiteY6" fmla="*/ 557212 h 592931"/>
                <a:gd name="connsiteX7" fmla="*/ 461266 w 595939"/>
                <a:gd name="connsiteY7" fmla="*/ 588169 h 592931"/>
                <a:gd name="connsiteX8" fmla="*/ 358872 w 595939"/>
                <a:gd name="connsiteY8" fmla="*/ 588169 h 592931"/>
                <a:gd name="connsiteX9" fmla="*/ 358872 w 595939"/>
                <a:gd name="connsiteY9" fmla="*/ 481012 h 592931"/>
                <a:gd name="connsiteX10" fmla="*/ 492222 w 595939"/>
                <a:gd name="connsiteY10" fmla="*/ 307181 h 592931"/>
                <a:gd name="connsiteX11" fmla="*/ 301722 w 595939"/>
                <a:gd name="connsiteY11" fmla="*/ 119062 h 592931"/>
                <a:gd name="connsiteX12" fmla="*/ 108841 w 595939"/>
                <a:gd name="connsiteY12" fmla="*/ 316706 h 592931"/>
                <a:gd name="connsiteX13" fmla="*/ 223141 w 595939"/>
                <a:gd name="connsiteY13" fmla="*/ 485775 h 592931"/>
                <a:gd name="connsiteX14" fmla="*/ 223141 w 595939"/>
                <a:gd name="connsiteY14" fmla="*/ 592931 h 592931"/>
                <a:gd name="connsiteX15" fmla="*/ 125510 w 595939"/>
                <a:gd name="connsiteY15" fmla="*/ 590550 h 592931"/>
                <a:gd name="connsiteX0" fmla="*/ 125510 w 595939"/>
                <a:gd name="connsiteY0" fmla="*/ 590550 h 592931"/>
                <a:gd name="connsiteX1" fmla="*/ 123129 w 595939"/>
                <a:gd name="connsiteY1" fmla="*/ 531019 h 592931"/>
                <a:gd name="connsiteX2" fmla="*/ 15972 w 595939"/>
                <a:gd name="connsiteY2" fmla="*/ 173831 h 592931"/>
                <a:gd name="connsiteX3" fmla="*/ 299341 w 595939"/>
                <a:gd name="connsiteY3" fmla="*/ 0 h 592931"/>
                <a:gd name="connsiteX4" fmla="*/ 549373 w 595939"/>
                <a:gd name="connsiteY4" fmla="*/ 133349 h 592931"/>
                <a:gd name="connsiteX5" fmla="*/ 580329 w 595939"/>
                <a:gd name="connsiteY5" fmla="*/ 407194 h 592931"/>
                <a:gd name="connsiteX6" fmla="*/ 461266 w 595939"/>
                <a:gd name="connsiteY6" fmla="*/ 557212 h 592931"/>
                <a:gd name="connsiteX7" fmla="*/ 461266 w 595939"/>
                <a:gd name="connsiteY7" fmla="*/ 588169 h 592931"/>
                <a:gd name="connsiteX8" fmla="*/ 358872 w 595939"/>
                <a:gd name="connsiteY8" fmla="*/ 588169 h 592931"/>
                <a:gd name="connsiteX9" fmla="*/ 358872 w 595939"/>
                <a:gd name="connsiteY9" fmla="*/ 481012 h 592931"/>
                <a:gd name="connsiteX10" fmla="*/ 492222 w 595939"/>
                <a:gd name="connsiteY10" fmla="*/ 307181 h 592931"/>
                <a:gd name="connsiteX11" fmla="*/ 301722 w 595939"/>
                <a:gd name="connsiteY11" fmla="*/ 119062 h 592931"/>
                <a:gd name="connsiteX12" fmla="*/ 108841 w 595939"/>
                <a:gd name="connsiteY12" fmla="*/ 316706 h 592931"/>
                <a:gd name="connsiteX13" fmla="*/ 223141 w 595939"/>
                <a:gd name="connsiteY13" fmla="*/ 485775 h 592931"/>
                <a:gd name="connsiteX14" fmla="*/ 223141 w 595939"/>
                <a:gd name="connsiteY14" fmla="*/ 592931 h 592931"/>
                <a:gd name="connsiteX15" fmla="*/ 125510 w 595939"/>
                <a:gd name="connsiteY15" fmla="*/ 590550 h 592931"/>
                <a:gd name="connsiteX0" fmla="*/ 125510 w 553955"/>
                <a:gd name="connsiteY0" fmla="*/ 590550 h 592931"/>
                <a:gd name="connsiteX1" fmla="*/ 123129 w 553955"/>
                <a:gd name="connsiteY1" fmla="*/ 531019 h 592931"/>
                <a:gd name="connsiteX2" fmla="*/ 15972 w 553955"/>
                <a:gd name="connsiteY2" fmla="*/ 173831 h 592931"/>
                <a:gd name="connsiteX3" fmla="*/ 299341 w 553955"/>
                <a:gd name="connsiteY3" fmla="*/ 0 h 592931"/>
                <a:gd name="connsiteX4" fmla="*/ 549373 w 553955"/>
                <a:gd name="connsiteY4" fmla="*/ 133349 h 592931"/>
                <a:gd name="connsiteX5" fmla="*/ 461266 w 553955"/>
                <a:gd name="connsiteY5" fmla="*/ 557212 h 592931"/>
                <a:gd name="connsiteX6" fmla="*/ 461266 w 553955"/>
                <a:gd name="connsiteY6" fmla="*/ 588169 h 592931"/>
                <a:gd name="connsiteX7" fmla="*/ 358872 w 553955"/>
                <a:gd name="connsiteY7" fmla="*/ 588169 h 592931"/>
                <a:gd name="connsiteX8" fmla="*/ 358872 w 553955"/>
                <a:gd name="connsiteY8" fmla="*/ 481012 h 592931"/>
                <a:gd name="connsiteX9" fmla="*/ 492222 w 553955"/>
                <a:gd name="connsiteY9" fmla="*/ 307181 h 592931"/>
                <a:gd name="connsiteX10" fmla="*/ 301722 w 553955"/>
                <a:gd name="connsiteY10" fmla="*/ 119062 h 592931"/>
                <a:gd name="connsiteX11" fmla="*/ 108841 w 553955"/>
                <a:gd name="connsiteY11" fmla="*/ 316706 h 592931"/>
                <a:gd name="connsiteX12" fmla="*/ 223141 w 553955"/>
                <a:gd name="connsiteY12" fmla="*/ 485775 h 592931"/>
                <a:gd name="connsiteX13" fmla="*/ 223141 w 553955"/>
                <a:gd name="connsiteY13" fmla="*/ 592931 h 592931"/>
                <a:gd name="connsiteX14" fmla="*/ 125510 w 553955"/>
                <a:gd name="connsiteY14" fmla="*/ 590550 h 592931"/>
                <a:gd name="connsiteX0" fmla="*/ 125510 w 596292"/>
                <a:gd name="connsiteY0" fmla="*/ 590550 h 592931"/>
                <a:gd name="connsiteX1" fmla="*/ 123129 w 596292"/>
                <a:gd name="connsiteY1" fmla="*/ 531019 h 592931"/>
                <a:gd name="connsiteX2" fmla="*/ 15972 w 596292"/>
                <a:gd name="connsiteY2" fmla="*/ 173831 h 592931"/>
                <a:gd name="connsiteX3" fmla="*/ 299341 w 596292"/>
                <a:gd name="connsiteY3" fmla="*/ 0 h 592931"/>
                <a:gd name="connsiteX4" fmla="*/ 549373 w 596292"/>
                <a:gd name="connsiteY4" fmla="*/ 133349 h 592931"/>
                <a:gd name="connsiteX5" fmla="*/ 461266 w 596292"/>
                <a:gd name="connsiteY5" fmla="*/ 557212 h 592931"/>
                <a:gd name="connsiteX6" fmla="*/ 461266 w 596292"/>
                <a:gd name="connsiteY6" fmla="*/ 588169 h 592931"/>
                <a:gd name="connsiteX7" fmla="*/ 358872 w 596292"/>
                <a:gd name="connsiteY7" fmla="*/ 588169 h 592931"/>
                <a:gd name="connsiteX8" fmla="*/ 358872 w 596292"/>
                <a:gd name="connsiteY8" fmla="*/ 481012 h 592931"/>
                <a:gd name="connsiteX9" fmla="*/ 492222 w 596292"/>
                <a:gd name="connsiteY9" fmla="*/ 307181 h 592931"/>
                <a:gd name="connsiteX10" fmla="*/ 301722 w 596292"/>
                <a:gd name="connsiteY10" fmla="*/ 119062 h 592931"/>
                <a:gd name="connsiteX11" fmla="*/ 108841 w 596292"/>
                <a:gd name="connsiteY11" fmla="*/ 316706 h 592931"/>
                <a:gd name="connsiteX12" fmla="*/ 223141 w 596292"/>
                <a:gd name="connsiteY12" fmla="*/ 485775 h 592931"/>
                <a:gd name="connsiteX13" fmla="*/ 223141 w 596292"/>
                <a:gd name="connsiteY13" fmla="*/ 592931 h 592931"/>
                <a:gd name="connsiteX14" fmla="*/ 125510 w 596292"/>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58872 w 602358"/>
                <a:gd name="connsiteY8" fmla="*/ 48101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11957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3406 h 590550"/>
                <a:gd name="connsiteX14" fmla="*/ 125510 w 602358"/>
                <a:gd name="connsiteY14" fmla="*/ 590550 h 590550"/>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0760 w 602358"/>
                <a:gd name="connsiteY13" fmla="*/ 592931 h 592931"/>
                <a:gd name="connsiteX14" fmla="*/ 125510 w 602358"/>
                <a:gd name="connsiteY14" fmla="*/ 590550 h 592931"/>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5787 h 590550"/>
                <a:gd name="connsiteX14" fmla="*/ 125510 w 602358"/>
                <a:gd name="connsiteY14"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2358" h="590550">
                  <a:moveTo>
                    <a:pt x="125510" y="590550"/>
                  </a:moveTo>
                  <a:cubicBezTo>
                    <a:pt x="124716" y="570706"/>
                    <a:pt x="123923" y="550863"/>
                    <a:pt x="123129" y="531019"/>
                  </a:cubicBezTo>
                  <a:cubicBezTo>
                    <a:pt x="42166" y="507206"/>
                    <a:pt x="-34034" y="338138"/>
                    <a:pt x="15972" y="173831"/>
                  </a:cubicBezTo>
                  <a:cubicBezTo>
                    <a:pt x="77090" y="44450"/>
                    <a:pt x="178691" y="3174"/>
                    <a:pt x="299341" y="0"/>
                  </a:cubicBezTo>
                  <a:cubicBezTo>
                    <a:pt x="439835" y="7937"/>
                    <a:pt x="499366" y="58737"/>
                    <a:pt x="549373" y="133349"/>
                  </a:cubicBezTo>
                  <a:cubicBezTo>
                    <a:pt x="688279" y="373856"/>
                    <a:pt x="516432" y="512365"/>
                    <a:pt x="461266" y="557212"/>
                  </a:cubicBezTo>
                  <a:lnTo>
                    <a:pt x="461266" y="588169"/>
                  </a:lnTo>
                  <a:lnTo>
                    <a:pt x="358872" y="588169"/>
                  </a:lnTo>
                  <a:lnTo>
                    <a:pt x="368397" y="500062"/>
                  </a:lnTo>
                  <a:cubicBezTo>
                    <a:pt x="440628" y="454818"/>
                    <a:pt x="486666" y="392906"/>
                    <a:pt x="492222" y="307181"/>
                  </a:cubicBezTo>
                  <a:cubicBezTo>
                    <a:pt x="483490" y="175419"/>
                    <a:pt x="384272" y="107949"/>
                    <a:pt x="304103" y="102393"/>
                  </a:cubicBezTo>
                  <a:cubicBezTo>
                    <a:pt x="172341" y="111125"/>
                    <a:pt x="116778" y="186531"/>
                    <a:pt x="108841" y="316706"/>
                  </a:cubicBezTo>
                  <a:cubicBezTo>
                    <a:pt x="113603" y="434975"/>
                    <a:pt x="175515" y="460375"/>
                    <a:pt x="215997" y="495300"/>
                  </a:cubicBezTo>
                  <a:lnTo>
                    <a:pt x="223141" y="585787"/>
                  </a:lnTo>
                  <a:lnTo>
                    <a:pt x="125510" y="590550"/>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 name="Freeform 59"/>
            <p:cNvSpPr/>
            <p:nvPr/>
          </p:nvSpPr>
          <p:spPr>
            <a:xfrm>
              <a:off x="4567238" y="5510213"/>
              <a:ext cx="346491" cy="271461"/>
            </a:xfrm>
            <a:custGeom>
              <a:avLst/>
              <a:gdLst>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52411"/>
                <a:gd name="connsiteX1" fmla="*/ 345281 w 345281"/>
                <a:gd name="connsiteY1" fmla="*/ 0 h 252411"/>
                <a:gd name="connsiteX2" fmla="*/ 321468 w 345281"/>
                <a:gd name="connsiteY2" fmla="*/ 107156 h 252411"/>
                <a:gd name="connsiteX3" fmla="*/ 335756 w 345281"/>
                <a:gd name="connsiteY3" fmla="*/ 204787 h 252411"/>
                <a:gd name="connsiteX4" fmla="*/ 164306 w 345281"/>
                <a:gd name="connsiteY4" fmla="*/ 252411 h 252411"/>
                <a:gd name="connsiteX5" fmla="*/ 11906 w 345281"/>
                <a:gd name="connsiteY5" fmla="*/ 200025 h 252411"/>
                <a:gd name="connsiteX6" fmla="*/ 38100 w 345281"/>
                <a:gd name="connsiteY6" fmla="*/ 95250 h 252411"/>
                <a:gd name="connsiteX7" fmla="*/ 0 w 345281"/>
                <a:gd name="connsiteY7" fmla="*/ 0 h 252411"/>
                <a:gd name="connsiteX0" fmla="*/ 0 w 345281"/>
                <a:gd name="connsiteY0" fmla="*/ 0 h 252595"/>
                <a:gd name="connsiteX1" fmla="*/ 345281 w 345281"/>
                <a:gd name="connsiteY1" fmla="*/ 0 h 252595"/>
                <a:gd name="connsiteX2" fmla="*/ 321468 w 345281"/>
                <a:gd name="connsiteY2" fmla="*/ 107156 h 252595"/>
                <a:gd name="connsiteX3" fmla="*/ 335756 w 345281"/>
                <a:gd name="connsiteY3" fmla="*/ 204787 h 252595"/>
                <a:gd name="connsiteX4" fmla="*/ 164306 w 345281"/>
                <a:gd name="connsiteY4" fmla="*/ 252411 h 252595"/>
                <a:gd name="connsiteX5" fmla="*/ 11906 w 345281"/>
                <a:gd name="connsiteY5" fmla="*/ 200025 h 252595"/>
                <a:gd name="connsiteX6" fmla="*/ 38100 w 345281"/>
                <a:gd name="connsiteY6" fmla="*/ 95250 h 252595"/>
                <a:gd name="connsiteX7" fmla="*/ 0 w 345281"/>
                <a:gd name="connsiteY7" fmla="*/ 0 h 252595"/>
                <a:gd name="connsiteX0" fmla="*/ 0 w 345281"/>
                <a:gd name="connsiteY0" fmla="*/ 0 h 271527"/>
                <a:gd name="connsiteX1" fmla="*/ 345281 w 345281"/>
                <a:gd name="connsiteY1" fmla="*/ 0 h 271527"/>
                <a:gd name="connsiteX2" fmla="*/ 321468 w 345281"/>
                <a:gd name="connsiteY2" fmla="*/ 107156 h 271527"/>
                <a:gd name="connsiteX3" fmla="*/ 335756 w 345281"/>
                <a:gd name="connsiteY3" fmla="*/ 204787 h 271527"/>
                <a:gd name="connsiteX4" fmla="*/ 171449 w 345281"/>
                <a:gd name="connsiteY4" fmla="*/ 271461 h 271527"/>
                <a:gd name="connsiteX5" fmla="*/ 11906 w 345281"/>
                <a:gd name="connsiteY5" fmla="*/ 200025 h 271527"/>
                <a:gd name="connsiteX6" fmla="*/ 38100 w 345281"/>
                <a:gd name="connsiteY6" fmla="*/ 95250 h 271527"/>
                <a:gd name="connsiteX7" fmla="*/ 0 w 345281"/>
                <a:gd name="connsiteY7" fmla="*/ 0 h 271527"/>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6941"/>
                <a:gd name="connsiteY0" fmla="*/ 0 h 271461"/>
                <a:gd name="connsiteX1" fmla="*/ 345281 w 346941"/>
                <a:gd name="connsiteY1" fmla="*/ 0 h 271461"/>
                <a:gd name="connsiteX2" fmla="*/ 321468 w 346941"/>
                <a:gd name="connsiteY2" fmla="*/ 107156 h 271461"/>
                <a:gd name="connsiteX3" fmla="*/ 335756 w 346941"/>
                <a:gd name="connsiteY3" fmla="*/ 204787 h 271461"/>
                <a:gd name="connsiteX4" fmla="*/ 171449 w 346941"/>
                <a:gd name="connsiteY4" fmla="*/ 271461 h 271461"/>
                <a:gd name="connsiteX5" fmla="*/ 11906 w 346941"/>
                <a:gd name="connsiteY5" fmla="*/ 200025 h 271461"/>
                <a:gd name="connsiteX6" fmla="*/ 38100 w 346941"/>
                <a:gd name="connsiteY6" fmla="*/ 95250 h 271461"/>
                <a:gd name="connsiteX7" fmla="*/ 0 w 346941"/>
                <a:gd name="connsiteY7" fmla="*/ 0 h 271461"/>
                <a:gd name="connsiteX0" fmla="*/ 0 w 346491"/>
                <a:gd name="connsiteY0" fmla="*/ 0 h 271461"/>
                <a:gd name="connsiteX1" fmla="*/ 345281 w 346491"/>
                <a:gd name="connsiteY1" fmla="*/ 0 h 271461"/>
                <a:gd name="connsiteX2" fmla="*/ 314324 w 346491"/>
                <a:gd name="connsiteY2" fmla="*/ 100012 h 271461"/>
                <a:gd name="connsiteX3" fmla="*/ 335756 w 346491"/>
                <a:gd name="connsiteY3" fmla="*/ 204787 h 271461"/>
                <a:gd name="connsiteX4" fmla="*/ 171449 w 346491"/>
                <a:gd name="connsiteY4" fmla="*/ 271461 h 271461"/>
                <a:gd name="connsiteX5" fmla="*/ 11906 w 346491"/>
                <a:gd name="connsiteY5" fmla="*/ 200025 h 271461"/>
                <a:gd name="connsiteX6" fmla="*/ 38100 w 346491"/>
                <a:gd name="connsiteY6" fmla="*/ 95250 h 271461"/>
                <a:gd name="connsiteX7" fmla="*/ 0 w 346491"/>
                <a:gd name="connsiteY7" fmla="*/ 0 h 2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1" h="271461">
                  <a:moveTo>
                    <a:pt x="0" y="0"/>
                  </a:moveTo>
                  <a:lnTo>
                    <a:pt x="345281" y="0"/>
                  </a:lnTo>
                  <a:cubicBezTo>
                    <a:pt x="351630" y="45244"/>
                    <a:pt x="331787" y="71436"/>
                    <a:pt x="314324" y="100012"/>
                  </a:cubicBezTo>
                  <a:cubicBezTo>
                    <a:pt x="330993" y="125412"/>
                    <a:pt x="352425" y="167481"/>
                    <a:pt x="335756" y="204787"/>
                  </a:cubicBezTo>
                  <a:cubicBezTo>
                    <a:pt x="283369" y="236537"/>
                    <a:pt x="223837" y="263523"/>
                    <a:pt x="171449" y="271461"/>
                  </a:cubicBezTo>
                  <a:cubicBezTo>
                    <a:pt x="111124" y="265906"/>
                    <a:pt x="69850" y="246062"/>
                    <a:pt x="11906" y="200025"/>
                  </a:cubicBezTo>
                  <a:cubicBezTo>
                    <a:pt x="3968" y="160338"/>
                    <a:pt x="5556" y="130175"/>
                    <a:pt x="38100" y="95250"/>
                  </a:cubicBezTo>
                  <a:cubicBezTo>
                    <a:pt x="20638" y="70644"/>
                    <a:pt x="3175" y="60325"/>
                    <a:pt x="0" y="0"/>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1" name="Rounded Rectangle 60"/>
            <p:cNvSpPr/>
            <p:nvPr/>
          </p:nvSpPr>
          <p:spPr>
            <a:xfrm>
              <a:off x="4698201" y="4767262"/>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2" name="Rounded Rectangle 61"/>
            <p:cNvSpPr/>
            <p:nvPr/>
          </p:nvSpPr>
          <p:spPr>
            <a:xfrm rot="2620869">
              <a:off x="5017892" y="4912519"/>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3" name="Rounded Rectangle 62"/>
            <p:cNvSpPr/>
            <p:nvPr/>
          </p:nvSpPr>
          <p:spPr>
            <a:xfrm rot="6417779">
              <a:off x="5094491"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4" name="Rounded Rectangle 63"/>
            <p:cNvSpPr/>
            <p:nvPr/>
          </p:nvSpPr>
          <p:spPr>
            <a:xfrm rot="18979131" flipH="1">
              <a:off x="4378730" y="4919661"/>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5" name="Rounded Rectangle 64"/>
            <p:cNvSpPr/>
            <p:nvPr/>
          </p:nvSpPr>
          <p:spPr>
            <a:xfrm rot="15182221" flipH="1">
              <a:off x="4311439"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73" name="Group 72"/>
          <p:cNvGrpSpPr/>
          <p:nvPr/>
        </p:nvGrpSpPr>
        <p:grpSpPr>
          <a:xfrm>
            <a:off x="5685738" y="3654485"/>
            <a:ext cx="617269" cy="455157"/>
            <a:chOff x="5210175" y="2278856"/>
            <a:chExt cx="235744" cy="173831"/>
          </a:xfrm>
          <a:solidFill>
            <a:schemeClr val="accent6">
              <a:lumMod val="40000"/>
              <a:lumOff val="60000"/>
            </a:schemeClr>
          </a:solidFill>
        </p:grpSpPr>
        <p:sp>
          <p:nvSpPr>
            <p:cNvPr id="74" name="Frame 73"/>
            <p:cNvSpPr/>
            <p:nvPr/>
          </p:nvSpPr>
          <p:spPr>
            <a:xfrm>
              <a:off x="5226244" y="2278856"/>
              <a:ext cx="163128" cy="159546"/>
            </a:xfrm>
            <a:prstGeom prst="frame">
              <a:avLst>
                <a:gd name="adj1" fmla="val 5556"/>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75" name="Freeform 74"/>
            <p:cNvSpPr/>
            <p:nvPr/>
          </p:nvSpPr>
          <p:spPr>
            <a:xfrm>
              <a:off x="5210175" y="2297000"/>
              <a:ext cx="235744" cy="155687"/>
            </a:xfrm>
            <a:custGeom>
              <a:avLst/>
              <a:gdLst>
                <a:gd name="connsiteX0" fmla="*/ 66675 w 235744"/>
                <a:gd name="connsiteY0" fmla="*/ 78582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78582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744" h="155687">
                  <a:moveTo>
                    <a:pt x="66675" y="86631"/>
                  </a:moveTo>
                  <a:cubicBezTo>
                    <a:pt x="49212" y="67581"/>
                    <a:pt x="34131" y="53293"/>
                    <a:pt x="0" y="50912"/>
                  </a:cubicBezTo>
                  <a:cubicBezTo>
                    <a:pt x="34132" y="78693"/>
                    <a:pt x="65881" y="113618"/>
                    <a:pt x="80963" y="155687"/>
                  </a:cubicBezTo>
                  <a:cubicBezTo>
                    <a:pt x="108745" y="94568"/>
                    <a:pt x="141287" y="31068"/>
                    <a:pt x="235744" y="905"/>
                  </a:cubicBezTo>
                  <a:cubicBezTo>
                    <a:pt x="157957" y="-6239"/>
                    <a:pt x="103981" y="29481"/>
                    <a:pt x="66675" y="8663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76" name="Rectangle 75"/>
          <p:cNvSpPr/>
          <p:nvPr/>
        </p:nvSpPr>
        <p:spPr>
          <a:xfrm>
            <a:off x="1674000" y="766326"/>
            <a:ext cx="3954883" cy="738664"/>
          </a:xfrm>
          <a:prstGeom prst="rect">
            <a:avLst/>
          </a:prstGeom>
        </p:spPr>
        <p:txBody>
          <a:bodyPr wrap="square" anchor="ctr">
            <a:spAutoFit/>
          </a:bodyPr>
          <a:lstStyle/>
          <a:p>
            <a:pPr>
              <a:defRPr/>
            </a:pPr>
            <a:r>
              <a:rPr lang="en-US" dirty="0"/>
              <a:t>Website </a:t>
            </a:r>
            <a:r>
              <a:rPr lang="en-US" dirty="0" err="1"/>
              <a:t>nhằm</a:t>
            </a:r>
            <a:r>
              <a:rPr lang="en-US" dirty="0"/>
              <a:t> </a:t>
            </a:r>
            <a:r>
              <a:rPr lang="en-US" dirty="0" err="1"/>
              <a:t>mục</a:t>
            </a:r>
            <a:r>
              <a:rPr lang="en-US" dirty="0"/>
              <a:t> </a:t>
            </a:r>
            <a:r>
              <a:rPr lang="en-US" dirty="0" err="1"/>
              <a:t>đích</a:t>
            </a:r>
            <a:r>
              <a:rPr lang="en-US" dirty="0"/>
              <a:t> </a:t>
            </a:r>
            <a:r>
              <a:rPr lang="en-US" dirty="0" err="1"/>
              <a:t>quảng</a:t>
            </a:r>
            <a:r>
              <a:rPr lang="en-US" dirty="0"/>
              <a:t> </a:t>
            </a:r>
            <a:r>
              <a:rPr lang="en-US" dirty="0" err="1"/>
              <a:t>cáo</a:t>
            </a:r>
            <a:r>
              <a:rPr lang="en-US" dirty="0"/>
              <a:t> </a:t>
            </a:r>
            <a:r>
              <a:rPr lang="en-US" dirty="0" err="1"/>
              <a:t>về</a:t>
            </a:r>
            <a:r>
              <a:rPr lang="en-US" dirty="0"/>
              <a:t> </a:t>
            </a:r>
            <a:r>
              <a:rPr lang="en-US" dirty="0" err="1"/>
              <a:t>các</a:t>
            </a:r>
            <a:r>
              <a:rPr lang="en-US" dirty="0"/>
              <a:t> </a:t>
            </a:r>
            <a:r>
              <a:rPr lang="en-US" dirty="0" err="1"/>
              <a:t>loại</a:t>
            </a:r>
            <a:r>
              <a:rPr lang="en-US" dirty="0"/>
              <a:t> </a:t>
            </a:r>
            <a:r>
              <a:rPr lang="en-US" dirty="0" err="1"/>
              <a:t>sản</a:t>
            </a:r>
            <a:r>
              <a:rPr lang="en-US" dirty="0"/>
              <a:t> </a:t>
            </a:r>
            <a:r>
              <a:rPr lang="en-US" dirty="0" err="1"/>
              <a:t>phẩm</a:t>
            </a:r>
            <a:r>
              <a:rPr lang="en-US" dirty="0"/>
              <a:t>, </a:t>
            </a:r>
            <a:r>
              <a:rPr lang="en-US" dirty="0" err="1"/>
              <a:t>dịch</a:t>
            </a:r>
            <a:r>
              <a:rPr lang="en-US" dirty="0"/>
              <a:t> </a:t>
            </a:r>
            <a:r>
              <a:rPr lang="en-US" dirty="0" err="1"/>
              <a:t>vụ</a:t>
            </a:r>
            <a:r>
              <a:rPr lang="en-US" dirty="0"/>
              <a:t> </a:t>
            </a:r>
            <a:r>
              <a:rPr lang="en-US" dirty="0" err="1"/>
              <a:t>mà</a:t>
            </a:r>
            <a:r>
              <a:rPr lang="en-US" dirty="0"/>
              <a:t> Team Sonar </a:t>
            </a:r>
            <a:r>
              <a:rPr lang="en-US" dirty="0" err="1"/>
              <a:t>đang</a:t>
            </a:r>
            <a:r>
              <a:rPr lang="en-US" dirty="0"/>
              <a:t> </a:t>
            </a:r>
            <a:r>
              <a:rPr lang="en-US" dirty="0" err="1"/>
              <a:t>cung</a:t>
            </a:r>
            <a:r>
              <a:rPr lang="en-US" dirty="0"/>
              <a:t> </a:t>
            </a:r>
            <a:r>
              <a:rPr lang="en-US" dirty="0" err="1"/>
              <a:t>cấp</a:t>
            </a:r>
            <a:r>
              <a:rPr lang="en-US" dirty="0"/>
              <a:t>.</a:t>
            </a:r>
            <a:endParaRPr lang="en-US" sz="1400" dirty="0">
              <a:solidFill>
                <a:schemeClr val="tx1">
                  <a:lumMod val="65000"/>
                  <a:lumOff val="35000"/>
                </a:schemeClr>
              </a:solidFill>
              <a:latin typeface="Arial" pitchFamily="34" charset="0"/>
              <a:cs typeface="Arial" pitchFamily="34" charset="0"/>
            </a:endParaRPr>
          </a:p>
        </p:txBody>
      </p:sp>
      <p:sp>
        <p:nvSpPr>
          <p:cNvPr id="77" name="Rectangle 76"/>
          <p:cNvSpPr/>
          <p:nvPr/>
        </p:nvSpPr>
        <p:spPr>
          <a:xfrm>
            <a:off x="1674000" y="2103117"/>
            <a:ext cx="4180494" cy="523220"/>
          </a:xfrm>
          <a:prstGeom prst="rect">
            <a:avLst/>
          </a:prstGeom>
        </p:spPr>
        <p:txBody>
          <a:bodyPr wrap="square" anchor="ctr">
            <a:spAutoFit/>
          </a:bodyPr>
          <a:lstStyle/>
          <a:p>
            <a:pPr>
              <a:defRPr/>
            </a:pPr>
            <a:r>
              <a:rPr lang="en-US"/>
              <a:t>Nhằm mở rộng thị trường, tìm kiếm thêm khách hàng tiềm năng</a:t>
            </a:r>
            <a:r>
              <a:rPr lang="en-US" smtClean="0"/>
              <a:t>. Tìm kiếm thêm cộng sự vào team</a:t>
            </a:r>
            <a:endParaRPr lang="en-US" sz="1400" dirty="0">
              <a:solidFill>
                <a:schemeClr val="tx1">
                  <a:lumMod val="65000"/>
                  <a:lumOff val="35000"/>
                </a:schemeClr>
              </a:solidFill>
              <a:latin typeface="Arial" pitchFamily="34" charset="0"/>
              <a:cs typeface="Arial" pitchFamily="34" charset="0"/>
            </a:endParaRPr>
          </a:p>
        </p:txBody>
      </p:sp>
      <p:sp>
        <p:nvSpPr>
          <p:cNvPr id="78" name="Rectangle 77"/>
          <p:cNvSpPr/>
          <p:nvPr/>
        </p:nvSpPr>
        <p:spPr>
          <a:xfrm>
            <a:off x="1674000" y="3304779"/>
            <a:ext cx="3954883" cy="1384995"/>
          </a:xfrm>
          <a:prstGeom prst="rect">
            <a:avLst/>
          </a:prstGeom>
        </p:spPr>
        <p:txBody>
          <a:bodyPr wrap="square" anchor="ctr">
            <a:spAutoFit/>
          </a:bodyPr>
          <a:lstStyle/>
          <a:p>
            <a:pPr lvl="0"/>
            <a:r>
              <a:rPr lang="en-US"/>
              <a:t>Website là nơi chứng minh khả năng làm việc của Team Sonar và khách hàng thông qua đó nhận thấy năng lực của Team, khách hàng sẽ tin tưởng hơn vào năng lực của chúng tôi. Qua đó chúng tôi có thể kiếm được một số khách hàng thông qua website.</a:t>
            </a:r>
          </a:p>
        </p:txBody>
      </p:sp>
      <p:sp>
        <p:nvSpPr>
          <p:cNvPr id="42" name="Shape 298"/>
          <p:cNvSpPr txBox="1">
            <a:spLocks/>
          </p:cNvSpPr>
          <p:nvPr/>
        </p:nvSpPr>
        <p:spPr>
          <a:xfrm>
            <a:off x="3157658" y="-151514"/>
            <a:ext cx="1724650" cy="62631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198A9"/>
              </a:buClr>
              <a:buFont typeface="Arvo"/>
              <a:buNone/>
              <a:defRPr sz="1400" b="0" i="0" u="none" strike="noStrike" cap="none">
                <a:solidFill>
                  <a:srgbClr val="7198A9"/>
                </a:solidFill>
                <a:latin typeface="Arvo"/>
                <a:ea typeface="Arvo"/>
                <a:cs typeface="Arvo"/>
                <a:sym typeface="Arvo"/>
                <a:rtl val="0"/>
              </a:defRPr>
            </a:lvl1pPr>
            <a:lvl2pPr lvl="1">
              <a:spcBef>
                <a:spcPts val="0"/>
              </a:spcBef>
              <a:buClr>
                <a:srgbClr val="7198A9"/>
              </a:buClr>
              <a:buFont typeface="Arvo"/>
              <a:buNone/>
              <a:defRPr>
                <a:solidFill>
                  <a:srgbClr val="7198A9"/>
                </a:solidFill>
                <a:latin typeface="Arvo"/>
                <a:ea typeface="Arvo"/>
                <a:cs typeface="Arvo"/>
                <a:sym typeface="Arvo"/>
              </a:defRPr>
            </a:lvl2pPr>
            <a:lvl3pPr lvl="2">
              <a:spcBef>
                <a:spcPts val="0"/>
              </a:spcBef>
              <a:buClr>
                <a:srgbClr val="7198A9"/>
              </a:buClr>
              <a:buFont typeface="Arvo"/>
              <a:buNone/>
              <a:defRPr>
                <a:solidFill>
                  <a:srgbClr val="7198A9"/>
                </a:solidFill>
                <a:latin typeface="Arvo"/>
                <a:ea typeface="Arvo"/>
                <a:cs typeface="Arvo"/>
                <a:sym typeface="Arvo"/>
              </a:defRPr>
            </a:lvl3pPr>
            <a:lvl4pPr lvl="3">
              <a:spcBef>
                <a:spcPts val="0"/>
              </a:spcBef>
              <a:buClr>
                <a:srgbClr val="7198A9"/>
              </a:buClr>
              <a:buFont typeface="Arvo"/>
              <a:buNone/>
              <a:defRPr>
                <a:solidFill>
                  <a:srgbClr val="7198A9"/>
                </a:solidFill>
                <a:latin typeface="Arvo"/>
                <a:ea typeface="Arvo"/>
                <a:cs typeface="Arvo"/>
                <a:sym typeface="Arvo"/>
              </a:defRPr>
            </a:lvl4pPr>
            <a:lvl5pPr lvl="4">
              <a:spcBef>
                <a:spcPts val="0"/>
              </a:spcBef>
              <a:buClr>
                <a:srgbClr val="7198A9"/>
              </a:buClr>
              <a:buFont typeface="Arvo"/>
              <a:buNone/>
              <a:defRPr>
                <a:solidFill>
                  <a:srgbClr val="7198A9"/>
                </a:solidFill>
                <a:latin typeface="Arvo"/>
                <a:ea typeface="Arvo"/>
                <a:cs typeface="Arvo"/>
                <a:sym typeface="Arvo"/>
              </a:defRPr>
            </a:lvl5pPr>
            <a:lvl6pPr lvl="5">
              <a:spcBef>
                <a:spcPts val="0"/>
              </a:spcBef>
              <a:buClr>
                <a:srgbClr val="7198A9"/>
              </a:buClr>
              <a:buFont typeface="Arvo"/>
              <a:buNone/>
              <a:defRPr>
                <a:solidFill>
                  <a:srgbClr val="7198A9"/>
                </a:solidFill>
                <a:latin typeface="Arvo"/>
                <a:ea typeface="Arvo"/>
                <a:cs typeface="Arvo"/>
                <a:sym typeface="Arvo"/>
              </a:defRPr>
            </a:lvl6pPr>
            <a:lvl7pPr lvl="6">
              <a:spcBef>
                <a:spcPts val="0"/>
              </a:spcBef>
              <a:buClr>
                <a:srgbClr val="7198A9"/>
              </a:buClr>
              <a:buFont typeface="Arvo"/>
              <a:buNone/>
              <a:defRPr>
                <a:solidFill>
                  <a:srgbClr val="7198A9"/>
                </a:solidFill>
                <a:latin typeface="Arvo"/>
                <a:ea typeface="Arvo"/>
                <a:cs typeface="Arvo"/>
                <a:sym typeface="Arvo"/>
              </a:defRPr>
            </a:lvl7pPr>
            <a:lvl8pPr lvl="7">
              <a:spcBef>
                <a:spcPts val="0"/>
              </a:spcBef>
              <a:buClr>
                <a:srgbClr val="7198A9"/>
              </a:buClr>
              <a:buFont typeface="Arvo"/>
              <a:buNone/>
              <a:defRPr>
                <a:solidFill>
                  <a:srgbClr val="7198A9"/>
                </a:solidFill>
                <a:latin typeface="Arvo"/>
                <a:ea typeface="Arvo"/>
                <a:cs typeface="Arvo"/>
                <a:sym typeface="Arvo"/>
              </a:defRPr>
            </a:lvl8pPr>
            <a:lvl9pPr lvl="8">
              <a:spcBef>
                <a:spcPts val="0"/>
              </a:spcBef>
              <a:buClr>
                <a:srgbClr val="7198A9"/>
              </a:buClr>
              <a:buFont typeface="Arvo"/>
              <a:buNone/>
              <a:defRPr>
                <a:solidFill>
                  <a:srgbClr val="7198A9"/>
                </a:solidFill>
                <a:latin typeface="Arvo"/>
                <a:ea typeface="Arvo"/>
                <a:cs typeface="Arvo"/>
                <a:sym typeface="Arvo"/>
              </a:defRPr>
            </a:lvl9pPr>
          </a:lstStyle>
          <a:p>
            <a:r>
              <a:rPr lang="en" sz="2400" b="1" smtClean="0">
                <a:solidFill>
                  <a:schemeClr val="accent1">
                    <a:lumMod val="60000"/>
                    <a:lumOff val="40000"/>
                  </a:schemeClr>
                </a:solidFill>
                <a:effectLst>
                  <a:outerShdw blurRad="38100" dist="38100" dir="2700000" algn="tl">
                    <a:srgbClr val="000000">
                      <a:alpha val="43137"/>
                    </a:srgbClr>
                  </a:outerShdw>
                </a:effectLst>
                <a:latin typeface="+mj-lt"/>
              </a:rPr>
              <a:t>MỤC ĐÍCH</a:t>
            </a:r>
            <a:endParaRPr lang="en" sz="2400" b="1" dirty="0">
              <a:solidFill>
                <a:schemeClr val="accent1">
                  <a:lumMod val="60000"/>
                  <a:lumOff val="40000"/>
                </a:schemeClr>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7188169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77"/>
                                        </p:tgtEl>
                                        <p:attrNameLst>
                                          <p:attrName>style.visibility</p:attrName>
                                        </p:attrNameLst>
                                      </p:cBhvr>
                                      <p:to>
                                        <p:strVal val="visible"/>
                                      </p:to>
                                    </p:set>
                                    <p:animEffect transition="in" filter="circle(in)">
                                      <p:cBhvr>
                                        <p:cTn id="14" dur="2000"/>
                                        <p:tgtEl>
                                          <p:spTgt spid="77"/>
                                        </p:tgtEl>
                                      </p:cBhvr>
                                    </p:animEffect>
                                  </p:childTnLst>
                                </p:cTn>
                              </p:par>
                              <p:par>
                                <p:cTn id="15" presetID="6" presetClass="entr" presetSubtype="16"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circle(in)">
                                      <p:cBhvr>
                                        <p:cTn id="17" dur="2000"/>
                                        <p:tgtEl>
                                          <p:spTgt spid="76"/>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78"/>
                                        </p:tgtEl>
                                        <p:attrNameLst>
                                          <p:attrName>style.visibility</p:attrName>
                                        </p:attrNameLst>
                                      </p:cBhvr>
                                      <p:to>
                                        <p:strVal val="visible"/>
                                      </p:to>
                                    </p:set>
                                    <p:animEffect transition="in" filter="circle(in)">
                                      <p:cBhvr>
                                        <p:cTn id="20"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10" name="Shape 293"/>
          <p:cNvSpPr txBox="1">
            <a:spLocks/>
          </p:cNvSpPr>
          <p:nvPr/>
        </p:nvSpPr>
        <p:spPr>
          <a:xfrm>
            <a:off x="0" y="1306362"/>
            <a:ext cx="6005950" cy="1020546"/>
          </a:xfrm>
          <a:prstGeom prst="rect">
            <a:avLst/>
          </a:prstGeom>
          <a:solidFill>
            <a:schemeClr val="bg1"/>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1pPr>
            <a:lvl2pPr marR="0" lvl="1"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2pPr>
            <a:lvl3pPr marR="0" lvl="2"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3pPr>
            <a:lvl4pPr marR="0" lvl="3"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4pPr>
            <a:lvl5pPr marR="0" lvl="4"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5pPr>
            <a:lvl6pPr marR="0" lvl="5"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6pPr>
            <a:lvl7pPr marR="0" lvl="6"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7pPr>
            <a:lvl8pPr marR="0" lvl="7"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8pPr>
            <a:lvl9pPr marR="0" lvl="8"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9pPr>
          </a:lstStyle>
          <a:p>
            <a:pPr marL="457200" indent="-228600" algn="l">
              <a:lnSpc>
                <a:spcPct val="150000"/>
              </a:lnSpc>
            </a:pPr>
            <a:r>
              <a:rPr lang="vi-VN"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a:t>
            </a:r>
            <a:r>
              <a:rPr lang="en-US" dirty="0" smtClean="0">
                <a:solidFill>
                  <a:schemeClr val="tx1"/>
                </a:solidFill>
                <a:latin typeface="Times New Roman" pitchFamily="18" charset="0"/>
                <a:cs typeface="Times New Roman" pitchFamily="18" charset="0"/>
              </a:rPr>
              <a:t>Website </a:t>
            </a:r>
            <a:r>
              <a:rPr lang="en-US" dirty="0" err="1">
                <a:solidFill>
                  <a:schemeClr val="tx1"/>
                </a:solidFill>
                <a:latin typeface="Times New Roman" pitchFamily="18" charset="0"/>
                <a:cs typeface="Times New Roman" pitchFamily="18" charset="0"/>
              </a:rPr>
              <a:t>cung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cấp</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cho</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khách</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hàng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xem</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những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dự</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án</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chúng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tôi</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đã</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làm</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Những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đánh</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giá</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của</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khách</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hàng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đã</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dành</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cho</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chúng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tôi</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Mục</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đích</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là</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để</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tạo</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sự</a:t>
            </a:r>
            <a:r>
              <a:rPr lang="en-US" dirty="0">
                <a:solidFill>
                  <a:schemeClr val="tx1"/>
                </a:solidFill>
                <a:latin typeface="Times New Roman" pitchFamily="18" charset="0"/>
                <a:cs typeface="Times New Roman" pitchFamily="18" charset="0"/>
              </a:rPr>
              <a:t> tin </a:t>
            </a:r>
            <a:r>
              <a:rPr lang="en-US" dirty="0" err="1">
                <a:solidFill>
                  <a:schemeClr val="tx1"/>
                </a:solidFill>
                <a:latin typeface="Times New Roman" pitchFamily="18" charset="0"/>
                <a:cs typeface="Times New Roman" pitchFamily="18" charset="0"/>
              </a:rPr>
              <a:t>tưởng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của</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khách</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hàng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dành</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cho</a:t>
            </a:r>
            <a:r>
              <a:rPr lang="en-US" dirty="0">
                <a:solidFill>
                  <a:schemeClr val="tx1"/>
                </a:solidFill>
                <a:latin typeface="Times New Roman" pitchFamily="18" charset="0"/>
                <a:cs typeface="Times New Roman" pitchFamily="18" charset="0"/>
              </a:rPr>
              <a:t> Team.</a:t>
            </a:r>
            <a:endParaRPr lang="en-US" dirty="0" smtClean="0">
              <a:solidFill>
                <a:schemeClr val="tx1"/>
              </a:solidFill>
              <a:latin typeface="Times New Roman" pitchFamily="18" charset="0"/>
              <a:cs typeface="Times New Roman" pitchFamily="18" charset="0"/>
            </a:endParaRPr>
          </a:p>
        </p:txBody>
      </p:sp>
      <p:sp>
        <p:nvSpPr>
          <p:cNvPr id="11" name="Shape 293"/>
          <p:cNvSpPr txBox="1">
            <a:spLocks/>
          </p:cNvSpPr>
          <p:nvPr/>
        </p:nvSpPr>
        <p:spPr>
          <a:xfrm>
            <a:off x="1228093" y="2749786"/>
            <a:ext cx="6693282" cy="175688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1pPr>
            <a:lvl2pPr marR="0" lvl="1"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2pPr>
            <a:lvl3pPr marR="0" lvl="2"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3pPr>
            <a:lvl4pPr marR="0" lvl="3"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4pPr>
            <a:lvl5pPr marR="0" lvl="4"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5pPr>
            <a:lvl6pPr marR="0" lvl="5"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6pPr>
            <a:lvl7pPr marR="0" lvl="6"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7pPr>
            <a:lvl8pPr marR="0" lvl="7"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8pPr>
            <a:lvl9pPr marR="0" lvl="8"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9pPr>
          </a:lstStyle>
          <a:p>
            <a:pPr lvl="0" algn="l">
              <a:lnSpc>
                <a:spcPct val="200000"/>
              </a:lnSpc>
            </a:pPr>
            <a:r>
              <a:rPr lang="vi-VN"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Trang</a:t>
            </a:r>
            <a:r>
              <a:rPr lang="en-US" dirty="0" smtClean="0">
                <a:solidFill>
                  <a:schemeClr val="tx1"/>
                </a:solidFill>
                <a:latin typeface="Times New Roman" pitchFamily="18" charset="0"/>
                <a:cs typeface="Times New Roman" pitchFamily="18" charset="0"/>
              </a:rPr>
              <a:t> </a:t>
            </a:r>
            <a:r>
              <a:rPr lang="en-US" dirty="0">
                <a:solidFill>
                  <a:schemeClr val="tx1"/>
                </a:solidFill>
                <a:latin typeface="Times New Roman" pitchFamily="18" charset="0"/>
                <a:cs typeface="Times New Roman" pitchFamily="18" charset="0"/>
              </a:rPr>
              <a:t>web </a:t>
            </a:r>
            <a:r>
              <a:rPr lang="en-US" dirty="0" err="1">
                <a:solidFill>
                  <a:schemeClr val="tx1"/>
                </a:solidFill>
                <a:latin typeface="Times New Roman" pitchFamily="18" charset="0"/>
                <a:cs typeface="Times New Roman" pitchFamily="18" charset="0"/>
              </a:rPr>
              <a:t>cũng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cung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cấp</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danh</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sách</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các</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dịch</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vụ</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mà</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chúng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tôi</a:t>
            </a:r>
            <a:r>
              <a:rPr lang="en-US" dirty="0">
                <a:solidFill>
                  <a:schemeClr val="tx1"/>
                </a:solidFill>
                <a:latin typeface="Times New Roman" pitchFamily="18" charset="0"/>
                <a:cs typeface="Times New Roman" pitchFamily="18" charset="0"/>
              </a:rPr>
              <a:t> </a:t>
            </a:r>
            <a:r>
              <a:rPr lang="en-US" err="1">
                <a:solidFill>
                  <a:schemeClr val="tx1"/>
                </a:solidFill>
                <a:latin typeface="Times New Roman" pitchFamily="18" charset="0"/>
                <a:cs typeface="Times New Roman" pitchFamily="18" charset="0"/>
              </a:rPr>
              <a:t>cung</a:t>
            </a:r>
            <a:r>
              <a:rPr lang="en-US">
                <a:solidFill>
                  <a:schemeClr val="tx1"/>
                </a:solidFill>
                <a:latin typeface="Times New Roman" pitchFamily="18" charset="0"/>
                <a:cs typeface="Times New Roman" pitchFamily="18" charset="0"/>
              </a:rPr>
              <a:t> </a:t>
            </a:r>
            <a:r>
              <a:rPr lang="en-US" smtClean="0">
                <a:solidFill>
                  <a:schemeClr val="tx1"/>
                </a:solidFill>
                <a:latin typeface="Times New Roman" pitchFamily="18" charset="0"/>
                <a:cs typeface="Times New Roman" pitchFamily="18" charset="0"/>
              </a:rPr>
              <a:t>cấp. Gồm </a:t>
            </a:r>
            <a:r>
              <a:rPr lang="en-US" dirty="0" err="1">
                <a:solidFill>
                  <a:schemeClr val="tx1"/>
                </a:solidFill>
                <a:latin typeface="Times New Roman" pitchFamily="18" charset="0"/>
                <a:cs typeface="Times New Roman" pitchFamily="18" charset="0"/>
              </a:rPr>
              <a:t>Thiết</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kế</a:t>
            </a:r>
            <a:r>
              <a:rPr lang="en-US" dirty="0">
                <a:solidFill>
                  <a:schemeClr val="tx1"/>
                </a:solidFill>
                <a:latin typeface="Times New Roman" pitchFamily="18" charset="0"/>
                <a:cs typeface="Times New Roman" pitchFamily="18" charset="0"/>
              </a:rPr>
              <a:t> website, </a:t>
            </a:r>
            <a:r>
              <a:rPr lang="en-US" dirty="0" err="1">
                <a:solidFill>
                  <a:schemeClr val="tx1"/>
                </a:solidFill>
                <a:latin typeface="Times New Roman" pitchFamily="18" charset="0"/>
                <a:cs typeface="Times New Roman" pitchFamily="18" charset="0"/>
              </a:rPr>
              <a:t>Thiết</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kế</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giao</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diện</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người</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dùng</a:t>
            </a:r>
            <a:r>
              <a:rPr lang="en-US" dirty="0">
                <a:solidFill>
                  <a:schemeClr val="tx1"/>
                </a:solidFill>
                <a:latin typeface="Times New Roman" pitchFamily="18" charset="0"/>
                <a:cs typeface="Times New Roman" pitchFamily="18" charset="0"/>
              </a:rPr>
              <a:t> (UI/UX</a:t>
            </a:r>
            <a:r>
              <a:rPr lang="en-US">
                <a:solidFill>
                  <a:schemeClr val="tx1"/>
                </a:solidFill>
                <a:latin typeface="Times New Roman" pitchFamily="18" charset="0"/>
                <a:cs typeface="Times New Roman" pitchFamily="18" charset="0"/>
              </a:rPr>
              <a:t>), </a:t>
            </a:r>
            <a:r>
              <a:rPr lang="en-US" smtClean="0">
                <a:solidFill>
                  <a:schemeClr val="tx1"/>
                </a:solidFill>
                <a:latin typeface="Times New Roman" pitchFamily="18" charset="0"/>
                <a:cs typeface="Times New Roman" pitchFamily="18" charset="0"/>
              </a:rPr>
              <a:t>Marketing </a:t>
            </a:r>
            <a:r>
              <a:rPr lang="en-US" dirty="0" smtClean="0">
                <a:solidFill>
                  <a:schemeClr val="tx1"/>
                </a:solidFill>
                <a:latin typeface="Times New Roman" pitchFamily="18" charset="0"/>
                <a:cs typeface="Times New Roman" pitchFamily="18" charset="0"/>
              </a:rPr>
              <a:t>online, E-commerce service. </a:t>
            </a:r>
            <a:r>
              <a:rPr lang="en-US" dirty="0" err="1">
                <a:solidFill>
                  <a:schemeClr val="tx1"/>
                </a:solidFill>
                <a:latin typeface="Times New Roman" pitchFamily="18" charset="0"/>
                <a:cs typeface="Times New Roman" pitchFamily="18" charset="0"/>
              </a:rPr>
              <a:t>Mỗi</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dịch</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vụ</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chúng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tôi</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sẽ</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cung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cấp</a:t>
            </a:r>
            <a:r>
              <a:rPr lang="en-US" dirty="0">
                <a:solidFill>
                  <a:schemeClr val="tx1"/>
                </a:solidFill>
                <a:latin typeface="Times New Roman" pitchFamily="18" charset="0"/>
                <a:cs typeface="Times New Roman" pitchFamily="18" charset="0"/>
              </a:rPr>
              <a:t> chi </a:t>
            </a:r>
            <a:r>
              <a:rPr lang="en-US" dirty="0" err="1">
                <a:solidFill>
                  <a:schemeClr val="tx1"/>
                </a:solidFill>
                <a:latin typeface="Times New Roman" pitchFamily="18" charset="0"/>
                <a:cs typeface="Times New Roman" pitchFamily="18" charset="0"/>
              </a:rPr>
              <a:t>tiết</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cách</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triển</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khai</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và</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thực</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hiện</a:t>
            </a:r>
            <a:r>
              <a:rPr lang="en-US" dirty="0" smtClean="0">
                <a:solidFill>
                  <a:schemeClr val="tx1"/>
                </a:solidFill>
                <a:latin typeface="Times New Roman" pitchFamily="18" charset="0"/>
                <a:cs typeface="Times New Roman" pitchFamily="18" charset="0"/>
              </a:rPr>
              <a:t>.</a:t>
            </a:r>
          </a:p>
          <a:p>
            <a:pPr lvl="0" algn="l">
              <a:buNone/>
            </a:pPr>
            <a:endParaRPr lang="en-US" dirty="0" smtClean="0">
              <a:solidFill>
                <a:schemeClr val="tx1"/>
              </a:solidFill>
              <a:latin typeface="Times New Roman" pitchFamily="18" charset="0"/>
              <a:cs typeface="Times New Roman" pitchFamily="18" charset="0"/>
            </a:endParaRPr>
          </a:p>
        </p:txBody>
      </p:sp>
      <p:sp>
        <p:nvSpPr>
          <p:cNvPr id="6" name="TextBox 5"/>
          <p:cNvSpPr txBox="1"/>
          <p:nvPr/>
        </p:nvSpPr>
        <p:spPr>
          <a:xfrm>
            <a:off x="1023500" y="237153"/>
            <a:ext cx="4504462" cy="646331"/>
          </a:xfrm>
          <a:prstGeom prst="rect">
            <a:avLst/>
          </a:prstGeom>
          <a:noFill/>
        </p:spPr>
        <p:txBody>
          <a:bodyPr wrap="square" rtlCol="0">
            <a:spAutoFit/>
          </a:bodyPr>
          <a:lstStyle/>
          <a:p>
            <a:pPr algn="ctr"/>
            <a:r>
              <a:rPr lang="vi-VN" sz="1800" b="1" dirty="0" smtClean="0">
                <a:solidFill>
                  <a:srgbClr val="92D050"/>
                </a:solidFill>
                <a:effectLst>
                  <a:outerShdw blurRad="38100" dist="38100" dir="2700000" algn="tl">
                    <a:srgbClr val="000000">
                      <a:alpha val="43137"/>
                    </a:srgbClr>
                  </a:outerShdw>
                </a:effectLst>
                <a:latin typeface="+mn-lt"/>
              </a:rPr>
              <a:t>Ý TƯỞNG VỀ CÁC TÍNH NĂNG CÓ TRONG WEBSITE</a:t>
            </a:r>
            <a:endParaRPr lang="en-US" sz="1800" b="1" dirty="0">
              <a:solidFill>
                <a:srgbClr val="92D050"/>
              </a:solidFill>
              <a:effectLst>
                <a:outerShdw blurRad="38100" dist="38100" dir="2700000" algn="tl">
                  <a:srgbClr val="000000">
                    <a:alpha val="43137"/>
                  </a:srgbClr>
                </a:outerShdw>
              </a:effectLst>
              <a:latin typeface="+mn-lt"/>
            </a:endParaRPr>
          </a:p>
        </p:txBody>
      </p:sp>
      <p:grpSp>
        <p:nvGrpSpPr>
          <p:cNvPr id="8" name="Shape 847"/>
          <p:cNvGrpSpPr/>
          <p:nvPr/>
        </p:nvGrpSpPr>
        <p:grpSpPr>
          <a:xfrm>
            <a:off x="1027184" y="212103"/>
            <a:ext cx="200909" cy="318526"/>
            <a:chOff x="6718575" y="2318625"/>
            <a:chExt cx="256950" cy="407375"/>
          </a:xfrm>
        </p:grpSpPr>
        <p:sp>
          <p:nvSpPr>
            <p:cNvPr id="9" name="Shape 848"/>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849"/>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850"/>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851"/>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852"/>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853"/>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854"/>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855"/>
            <p:cNvSpPr/>
            <p:nvPr/>
          </p:nvSpPr>
          <p:spPr>
            <a:xfrm>
              <a:off x="6795900" y="2628550"/>
              <a:ext cx="102300" cy="25"/>
            </a:xfrm>
            <a:custGeom>
              <a:avLst/>
              <a:gdLst/>
              <a:ahLst/>
              <a:cxnLst/>
              <a:rect l="0" t="0" r="0" b="0"/>
              <a:pathLst>
                <a:path w="4092" h="1" fill="none" extrusionOk="0">
                  <a:moveTo>
                    <a:pt x="0" y="1"/>
                  </a:moveTo>
                  <a:lnTo>
                    <a:pt x="4092"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14" name="Shape 293"/>
          <p:cNvSpPr txBox="1">
            <a:spLocks/>
          </p:cNvSpPr>
          <p:nvPr/>
        </p:nvSpPr>
        <p:spPr>
          <a:xfrm>
            <a:off x="-362521" y="2281390"/>
            <a:ext cx="7917873" cy="619991"/>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1pPr>
            <a:lvl2pPr marR="0" lvl="1"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2pPr>
            <a:lvl3pPr marR="0" lvl="2"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3pPr>
            <a:lvl4pPr marR="0" lvl="3"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4pPr>
            <a:lvl5pPr marR="0" lvl="4"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5pPr>
            <a:lvl6pPr marR="0" lvl="5"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6pPr>
            <a:lvl7pPr marR="0" lvl="6"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7pPr>
            <a:lvl8pPr marR="0" lvl="7"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8pPr>
            <a:lvl9pPr marR="0" lvl="8"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9pPr>
          </a:lstStyle>
          <a:p>
            <a:pPr lvl="0"/>
            <a:r>
              <a:rPr lang="vi-VN"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Trang</a:t>
            </a:r>
            <a:r>
              <a:rPr lang="en-US" dirty="0" smtClean="0">
                <a:solidFill>
                  <a:schemeClr val="tx1"/>
                </a:solidFill>
                <a:latin typeface="Times New Roman" pitchFamily="18" charset="0"/>
                <a:cs typeface="Times New Roman" pitchFamily="18" charset="0"/>
              </a:rPr>
              <a:t> </a:t>
            </a:r>
            <a:r>
              <a:rPr lang="en-US" dirty="0">
                <a:solidFill>
                  <a:schemeClr val="tx1"/>
                </a:solidFill>
                <a:latin typeface="Times New Roman" pitchFamily="18" charset="0"/>
                <a:cs typeface="Times New Roman" pitchFamily="18" charset="0"/>
              </a:rPr>
              <a:t>web </a:t>
            </a:r>
            <a:r>
              <a:rPr lang="en-US" dirty="0" err="1">
                <a:solidFill>
                  <a:schemeClr val="tx1"/>
                </a:solidFill>
                <a:latin typeface="Times New Roman" pitchFamily="18" charset="0"/>
                <a:cs typeface="Times New Roman" pitchFamily="18" charset="0"/>
              </a:rPr>
              <a:t>sẽ</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cung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cấp</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thông</a:t>
            </a:r>
            <a:r>
              <a:rPr lang="en-US" dirty="0">
                <a:solidFill>
                  <a:schemeClr val="tx1"/>
                </a:solidFill>
                <a:latin typeface="Times New Roman" pitchFamily="18" charset="0"/>
                <a:cs typeface="Times New Roman" pitchFamily="18" charset="0"/>
              </a:rPr>
              <a:t> tin </a:t>
            </a:r>
            <a:r>
              <a:rPr lang="en-US" dirty="0" err="1">
                <a:solidFill>
                  <a:schemeClr val="tx1"/>
                </a:solidFill>
                <a:latin typeface="Times New Roman" pitchFamily="18" charset="0"/>
                <a:cs typeface="Times New Roman" pitchFamily="18" charset="0"/>
              </a:rPr>
              <a:t>liên</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hệ</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trực</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tiếp</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và</a:t>
            </a:r>
            <a:r>
              <a:rPr lang="en-US" dirty="0">
                <a:solidFill>
                  <a:schemeClr val="tx1"/>
                </a:solidFill>
                <a:latin typeface="Times New Roman" pitchFamily="18" charset="0"/>
                <a:cs typeface="Times New Roman" pitchFamily="18" charset="0"/>
              </a:rPr>
              <a:t> form </a:t>
            </a:r>
            <a:r>
              <a:rPr lang="en-US" dirty="0" err="1">
                <a:solidFill>
                  <a:schemeClr val="tx1"/>
                </a:solidFill>
                <a:latin typeface="Times New Roman" pitchFamily="18" charset="0"/>
                <a:cs typeface="Times New Roman" pitchFamily="18" charset="0"/>
              </a:rPr>
              <a:t>liên</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hệ</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từ</a:t>
            </a:r>
            <a:r>
              <a:rPr lang="en-US" dirty="0">
                <a:solidFill>
                  <a:schemeClr val="tx1"/>
                </a:solidFill>
                <a:latin typeface="Times New Roman" pitchFamily="18" charset="0"/>
                <a:cs typeface="Times New Roman" pitchFamily="18" charset="0"/>
              </a:rPr>
              <a:t> website</a:t>
            </a:r>
          </a:p>
        </p:txBody>
      </p:sp>
      <p:sp>
        <p:nvSpPr>
          <p:cNvPr id="15" name="Shape 293"/>
          <p:cNvSpPr txBox="1">
            <a:spLocks/>
          </p:cNvSpPr>
          <p:nvPr/>
        </p:nvSpPr>
        <p:spPr>
          <a:xfrm>
            <a:off x="172936" y="1661399"/>
            <a:ext cx="6443622" cy="619991"/>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1pPr>
            <a:lvl2pPr marR="0" lvl="1"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2pPr>
            <a:lvl3pPr marR="0" lvl="2"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3pPr>
            <a:lvl4pPr marR="0" lvl="3"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4pPr>
            <a:lvl5pPr marR="0" lvl="4"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5pPr>
            <a:lvl6pPr marR="0" lvl="5"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6pPr>
            <a:lvl7pPr marR="0" lvl="6"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7pPr>
            <a:lvl8pPr marR="0" lvl="7"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8pPr>
            <a:lvl9pPr marR="0" lvl="8"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9pPr>
          </a:lstStyle>
          <a:p>
            <a:pPr lvl="0"/>
            <a:r>
              <a:rPr lang="vi-VN"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Trang</a:t>
            </a:r>
            <a:r>
              <a:rPr lang="en-US" dirty="0" smtClean="0">
                <a:solidFill>
                  <a:schemeClr val="tx1"/>
                </a:solidFill>
                <a:latin typeface="Times New Roman" pitchFamily="18" charset="0"/>
                <a:cs typeface="Times New Roman" pitchFamily="18" charset="0"/>
              </a:rPr>
              <a:t> </a:t>
            </a:r>
            <a:r>
              <a:rPr lang="en-US" dirty="0">
                <a:solidFill>
                  <a:schemeClr val="tx1"/>
                </a:solidFill>
                <a:latin typeface="Times New Roman" pitchFamily="18" charset="0"/>
                <a:cs typeface="Times New Roman" pitchFamily="18" charset="0"/>
              </a:rPr>
              <a:t>web </a:t>
            </a:r>
            <a:r>
              <a:rPr lang="en-US" dirty="0" err="1">
                <a:solidFill>
                  <a:schemeClr val="tx1"/>
                </a:solidFill>
                <a:latin typeface="Times New Roman" pitchFamily="18" charset="0"/>
                <a:cs typeface="Times New Roman" pitchFamily="18" charset="0"/>
              </a:rPr>
              <a:t>có</a:t>
            </a:r>
            <a:r>
              <a:rPr lang="en-US" dirty="0">
                <a:solidFill>
                  <a:schemeClr val="tx1"/>
                </a:solidFill>
                <a:latin typeface="Times New Roman" pitchFamily="18" charset="0"/>
                <a:cs typeface="Times New Roman" pitchFamily="18" charset="0"/>
              </a:rPr>
              <a:t> 1 </a:t>
            </a:r>
            <a:r>
              <a:rPr lang="en-US" dirty="0" err="1">
                <a:solidFill>
                  <a:schemeClr val="tx1"/>
                </a:solidFill>
                <a:latin typeface="Times New Roman" pitchFamily="18" charset="0"/>
                <a:cs typeface="Times New Roman" pitchFamily="18" charset="0"/>
              </a:rPr>
              <a:t>trang</a:t>
            </a:r>
            <a:r>
              <a:rPr lang="en-US" dirty="0">
                <a:solidFill>
                  <a:schemeClr val="tx1"/>
                </a:solidFill>
                <a:latin typeface="Times New Roman" pitchFamily="18" charset="0"/>
                <a:cs typeface="Times New Roman" pitchFamily="18" charset="0"/>
              </a:rPr>
              <a:t> blog, </a:t>
            </a:r>
            <a:r>
              <a:rPr lang="en-US" dirty="0" err="1">
                <a:solidFill>
                  <a:schemeClr val="tx1"/>
                </a:solidFill>
                <a:latin typeface="Times New Roman" pitchFamily="18" charset="0"/>
                <a:cs typeface="Times New Roman" pitchFamily="18" charset="0"/>
              </a:rPr>
              <a:t>đánh</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giá</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các</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công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nghệ</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mới</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nhất</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hoặc</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các</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hướng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dẫn</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công</a:t>
            </a:r>
            <a:r>
              <a:rPr lang="en-US" dirty="0">
                <a:solidFill>
                  <a:schemeClr val="tx1"/>
                </a:solidFill>
                <a:latin typeface="Times New Roman" pitchFamily="18" charset="0"/>
                <a:cs typeface="Times New Roman" pitchFamily="18" charset="0"/>
              </a:rPr>
              <a:t> </a:t>
            </a:r>
            <a:r>
              <a:rPr lang="en-US" dirty="0" err="1">
                <a:solidFill>
                  <a:schemeClr val="tx1"/>
                </a:solidFill>
                <a:latin typeface="Times New Roman" pitchFamily="18" charset="0"/>
                <a:cs typeface="Times New Roman" pitchFamily="18" charset="0"/>
              </a:rPr>
              <a:t>nghệ</a:t>
            </a:r>
            <a:r>
              <a:rPr lang="en-US" dirty="0">
                <a:solidFill>
                  <a:schemeClr val="tx1"/>
                </a:solidFill>
                <a:latin typeface="Times New Roman" pitchFamily="18" charset="0"/>
                <a:cs typeface="Times New Roman" pitchFamily="18" charset="0"/>
              </a:rPr>
              <a:t>.</a:t>
            </a:r>
          </a:p>
        </p:txBody>
      </p:sp>
      <p:sp>
        <p:nvSpPr>
          <p:cNvPr id="6" name="TextBox 5"/>
          <p:cNvSpPr txBox="1"/>
          <p:nvPr/>
        </p:nvSpPr>
        <p:spPr>
          <a:xfrm>
            <a:off x="1023500" y="237153"/>
            <a:ext cx="4504462" cy="646331"/>
          </a:xfrm>
          <a:prstGeom prst="rect">
            <a:avLst/>
          </a:prstGeom>
          <a:noFill/>
        </p:spPr>
        <p:txBody>
          <a:bodyPr wrap="square" rtlCol="0">
            <a:spAutoFit/>
          </a:bodyPr>
          <a:lstStyle/>
          <a:p>
            <a:pPr algn="ctr"/>
            <a:r>
              <a:rPr lang="vi-VN" sz="1800" b="1" dirty="0" smtClean="0">
                <a:solidFill>
                  <a:srgbClr val="92D050"/>
                </a:solidFill>
                <a:effectLst>
                  <a:outerShdw blurRad="38100" dist="38100" dir="2700000" algn="tl">
                    <a:srgbClr val="000000">
                      <a:alpha val="43137"/>
                    </a:srgbClr>
                  </a:outerShdw>
                </a:effectLst>
                <a:latin typeface="+mn-lt"/>
              </a:rPr>
              <a:t>Ý TƯỞNG VỀ CÁC TÍNH NĂNG CÓ TRONG WEBSITE</a:t>
            </a:r>
            <a:endParaRPr lang="en-US" sz="1800" b="1" dirty="0">
              <a:solidFill>
                <a:srgbClr val="92D050"/>
              </a:solidFill>
              <a:effectLst>
                <a:outerShdw blurRad="38100" dist="38100" dir="2700000" algn="tl">
                  <a:srgbClr val="000000">
                    <a:alpha val="43137"/>
                  </a:srgbClr>
                </a:outerShdw>
              </a:effectLst>
              <a:latin typeface="+mn-lt"/>
            </a:endParaRPr>
          </a:p>
        </p:txBody>
      </p:sp>
      <p:grpSp>
        <p:nvGrpSpPr>
          <p:cNvPr id="8" name="Shape 847"/>
          <p:cNvGrpSpPr/>
          <p:nvPr/>
        </p:nvGrpSpPr>
        <p:grpSpPr>
          <a:xfrm>
            <a:off x="1027184" y="212103"/>
            <a:ext cx="200909" cy="318526"/>
            <a:chOff x="6718575" y="2318625"/>
            <a:chExt cx="256950" cy="407375"/>
          </a:xfrm>
        </p:grpSpPr>
        <p:sp>
          <p:nvSpPr>
            <p:cNvPr id="9" name="Shape 848"/>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849"/>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850"/>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851"/>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852"/>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853"/>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854"/>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855"/>
            <p:cNvSpPr/>
            <p:nvPr/>
          </p:nvSpPr>
          <p:spPr>
            <a:xfrm>
              <a:off x="6795900" y="2628550"/>
              <a:ext cx="102300" cy="25"/>
            </a:xfrm>
            <a:custGeom>
              <a:avLst/>
              <a:gdLst/>
              <a:ahLst/>
              <a:cxnLst/>
              <a:rect l="0" t="0" r="0" b="0"/>
              <a:pathLst>
                <a:path w="4092" h="1" fill="none" extrusionOk="0">
                  <a:moveTo>
                    <a:pt x="0" y="1"/>
                  </a:moveTo>
                  <a:lnTo>
                    <a:pt x="4092" y="1"/>
                  </a:lnTo>
                </a:path>
              </a:pathLst>
            </a:custGeom>
            <a:noFill/>
            <a:ln w="9525" cap="rnd" cmpd="sng">
              <a:solidFill>
                <a:srgbClr val="7198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22" name="Shape 293"/>
          <p:cNvSpPr txBox="1">
            <a:spLocks/>
          </p:cNvSpPr>
          <p:nvPr/>
        </p:nvSpPr>
        <p:spPr>
          <a:xfrm>
            <a:off x="297951" y="1150619"/>
            <a:ext cx="7257401" cy="619991"/>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1pPr>
            <a:lvl2pPr marR="0" lvl="1"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2pPr>
            <a:lvl3pPr marR="0" lvl="2"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3pPr>
            <a:lvl4pPr marR="0" lvl="3"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4pPr>
            <a:lvl5pPr marR="0" lvl="4"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5pPr>
            <a:lvl6pPr marR="0" lvl="5"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6pPr>
            <a:lvl7pPr marR="0" lvl="6"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7pPr>
            <a:lvl8pPr marR="0" lvl="7"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8pPr>
            <a:lvl9pPr marR="0" lvl="8"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9pPr>
          </a:lstStyle>
          <a:p>
            <a:pPr lvl="0" algn="l"/>
            <a:r>
              <a:rPr lang="vi-VN"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a:t>
            </a:r>
            <a:r>
              <a:rPr lang="en-US" smtClean="0">
                <a:solidFill>
                  <a:schemeClr val="tx1"/>
                </a:solidFill>
                <a:latin typeface="Times New Roman" pitchFamily="18" charset="0"/>
                <a:cs typeface="Times New Roman" pitchFamily="18" charset="0"/>
              </a:rPr>
              <a:t>Có trang giới thiệu về các hoạt động của TEAM</a:t>
            </a:r>
            <a:endParaRPr lang="en-US" dirty="0">
              <a:solidFill>
                <a:schemeClr val="tx1"/>
              </a:solidFill>
              <a:latin typeface="Times New Roman" pitchFamily="18" charset="0"/>
              <a:cs typeface="Times New Roman" pitchFamily="18" charset="0"/>
            </a:endParaRPr>
          </a:p>
        </p:txBody>
      </p:sp>
      <p:sp>
        <p:nvSpPr>
          <p:cNvPr id="23" name="Shape 293"/>
          <p:cNvSpPr txBox="1">
            <a:spLocks/>
          </p:cNvSpPr>
          <p:nvPr/>
        </p:nvSpPr>
        <p:spPr>
          <a:xfrm>
            <a:off x="172936" y="2792170"/>
            <a:ext cx="6443622" cy="619991"/>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1pPr>
            <a:lvl2pPr marR="0" lvl="1"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2pPr>
            <a:lvl3pPr marR="0" lvl="2"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3pPr>
            <a:lvl4pPr marR="0" lvl="3" algn="ctr" rtl="0">
              <a:lnSpc>
                <a:spcPct val="100000"/>
              </a:lnSpc>
              <a:spcBef>
                <a:spcPts val="0"/>
              </a:spcBef>
              <a:spcAft>
                <a:spcPts val="0"/>
              </a:spcAft>
              <a:buClr>
                <a:srgbClr val="CEDBE0"/>
              </a:buClr>
              <a:buSzPct val="100000"/>
              <a:buFont typeface="Arvo"/>
              <a:buChar char="▫"/>
              <a:defRPr sz="1600" b="0" i="1" u="none" strike="noStrike" cap="none">
                <a:solidFill>
                  <a:srgbClr val="4D778A"/>
                </a:solidFill>
                <a:latin typeface="Arvo"/>
                <a:ea typeface="Arvo"/>
                <a:cs typeface="Arvo"/>
                <a:sym typeface="Arvo"/>
                <a:rtl val="0"/>
              </a:defRPr>
            </a:lvl4pPr>
            <a:lvl5pPr marR="0" lvl="4"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5pPr>
            <a:lvl6pPr marR="0" lvl="5"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6pPr>
            <a:lvl7pPr marR="0" lvl="6"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7pPr>
            <a:lvl8pPr marR="0" lvl="7"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8pPr>
            <a:lvl9pPr marR="0" lvl="8" algn="ctr" rtl="0">
              <a:lnSpc>
                <a:spcPct val="100000"/>
              </a:lnSpc>
              <a:spcBef>
                <a:spcPts val="0"/>
              </a:spcBef>
              <a:spcAft>
                <a:spcPts val="0"/>
              </a:spcAft>
              <a:buClr>
                <a:srgbClr val="4D778A"/>
              </a:buClr>
              <a:buSzPct val="100000"/>
              <a:buFont typeface="Arvo"/>
              <a:buNone/>
              <a:defRPr sz="1600" b="0" i="1" u="none" strike="noStrike" cap="none">
                <a:solidFill>
                  <a:srgbClr val="4D778A"/>
                </a:solidFill>
                <a:latin typeface="Arvo"/>
                <a:ea typeface="Arvo"/>
                <a:cs typeface="Arvo"/>
                <a:sym typeface="Arvo"/>
                <a:rtl val="0"/>
              </a:defRPr>
            </a:lvl9pPr>
          </a:lstStyle>
          <a:p>
            <a:pPr lvl="0"/>
            <a:r>
              <a:rPr lang="vi-VN" dirty="0" smtClean="0">
                <a:solidFill>
                  <a:schemeClr val="tx1"/>
                </a:solidFill>
                <a:effectLst>
                  <a:outerShdw blurRad="38100" dist="38100" dir="2700000" algn="tl">
                    <a:srgbClr val="000000">
                      <a:alpha val="43137"/>
                    </a:srgbClr>
                  </a:outerShdw>
                </a:effectLst>
                <a:latin typeface="Times New Roman" pitchFamily="18" charset="0"/>
                <a:cs typeface="Times New Roman" pitchFamily="18" charset="0"/>
              </a:rPr>
              <a:t>   </a:t>
            </a:r>
            <a:r>
              <a:rPr lang="en-US" dirty="0" err="1" smtClean="0">
                <a:solidFill>
                  <a:schemeClr val="tx1"/>
                </a:solidFill>
                <a:latin typeface="Times New Roman" pitchFamily="18" charset="0"/>
                <a:cs typeface="Times New Roman" pitchFamily="18" charset="0"/>
              </a:rPr>
              <a:t>Trang</a:t>
            </a:r>
            <a:r>
              <a:rPr lang="en-US" dirty="0" smtClean="0">
                <a:solidFill>
                  <a:schemeClr val="tx1"/>
                </a:solidFill>
                <a:latin typeface="Times New Roman" pitchFamily="18" charset="0"/>
                <a:cs typeface="Times New Roman" pitchFamily="18" charset="0"/>
              </a:rPr>
              <a:t> </a:t>
            </a:r>
            <a:r>
              <a:rPr lang="en-US" dirty="0">
                <a:solidFill>
                  <a:schemeClr val="tx1"/>
                </a:solidFill>
                <a:latin typeface="Times New Roman" pitchFamily="18" charset="0"/>
                <a:cs typeface="Times New Roman" pitchFamily="18" charset="0"/>
              </a:rPr>
              <a:t>web </a:t>
            </a:r>
            <a:r>
              <a:rPr lang="en-US" err="1">
                <a:solidFill>
                  <a:schemeClr val="tx1"/>
                </a:solidFill>
                <a:latin typeface="Times New Roman" pitchFamily="18" charset="0"/>
                <a:cs typeface="Times New Roman" pitchFamily="18" charset="0"/>
              </a:rPr>
              <a:t>có</a:t>
            </a:r>
            <a:r>
              <a:rPr lang="en-US">
                <a:solidFill>
                  <a:schemeClr val="tx1"/>
                </a:solidFill>
                <a:latin typeface="Times New Roman" pitchFamily="18" charset="0"/>
                <a:cs typeface="Times New Roman" pitchFamily="18" charset="0"/>
              </a:rPr>
              <a:t> </a:t>
            </a:r>
            <a:r>
              <a:rPr lang="en-US" smtClean="0">
                <a:solidFill>
                  <a:schemeClr val="tx1"/>
                </a:solidFill>
                <a:latin typeface="Times New Roman" pitchFamily="18" charset="0"/>
                <a:cs typeface="Times New Roman" pitchFamily="18" charset="0"/>
              </a:rPr>
              <a:t>form để cho những người muốn tham gia cùng chúng tôi đăng ký ứng tuyển vào các vị trí mà TEAM đang mở rộng</a:t>
            </a:r>
            <a:endParaRPr lang="en-US"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5388922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grpSp>
        <p:nvGrpSpPr>
          <p:cNvPr id="7" name="Group 13"/>
          <p:cNvGrpSpPr>
            <a:grpSpLocks/>
          </p:cNvGrpSpPr>
          <p:nvPr/>
        </p:nvGrpSpPr>
        <p:grpSpPr bwMode="auto">
          <a:xfrm>
            <a:off x="1446800" y="1091693"/>
            <a:ext cx="1849938" cy="982194"/>
            <a:chOff x="1292225" y="1295400"/>
            <a:chExt cx="2822575" cy="1498600"/>
          </a:xfrm>
        </p:grpSpPr>
        <p:sp>
          <p:nvSpPr>
            <p:cNvPr id="8" name="Rectangle 7"/>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
            <p:cNvSpPr/>
            <p:nvPr/>
          </p:nvSpPr>
          <p:spPr>
            <a:xfrm>
              <a:off x="1292225" y="1295400"/>
              <a:ext cx="2822575" cy="381000"/>
            </a:xfrm>
            <a:prstGeom prst="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0" name="Straight Connector 9"/>
            <p:cNvCxnSpPr/>
            <p:nvPr/>
          </p:nvCxnSpPr>
          <p:spPr>
            <a:xfrm>
              <a:off x="1292225" y="1739900"/>
              <a:ext cx="2822575" cy="0"/>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sp>
        <p:nvSpPr>
          <p:cNvPr id="31" name="Freeform 30"/>
          <p:cNvSpPr/>
          <p:nvPr/>
        </p:nvSpPr>
        <p:spPr>
          <a:xfrm>
            <a:off x="1573354" y="1559853"/>
            <a:ext cx="368745" cy="281878"/>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Rectangle 36"/>
          <p:cNvSpPr/>
          <p:nvPr/>
        </p:nvSpPr>
        <p:spPr>
          <a:xfrm>
            <a:off x="1931131" y="1559853"/>
            <a:ext cx="1217170" cy="307777"/>
          </a:xfrm>
          <a:prstGeom prst="rect">
            <a:avLst/>
          </a:prstGeom>
        </p:spPr>
        <p:txBody>
          <a:bodyPr wrap="square" anchor="ctr">
            <a:spAutoFit/>
          </a:bodyPr>
          <a:lstStyle/>
          <a:p>
            <a:pPr algn="ctr" fontAlgn="auto">
              <a:spcBef>
                <a:spcPts val="0"/>
              </a:spcBef>
              <a:spcAft>
                <a:spcPts val="0"/>
              </a:spcAft>
              <a:defRPr/>
            </a:pPr>
            <a:r>
              <a:rPr lang="vi-VN" b="1" dirty="0" smtClean="0">
                <a:solidFill>
                  <a:schemeClr val="tx2">
                    <a:lumMod val="50000"/>
                  </a:schemeClr>
                </a:solidFill>
                <a:latin typeface="+mj-lt"/>
                <a:cs typeface="Arial" pitchFamily="34" charset="0"/>
              </a:rPr>
              <a:t>Phân Tích</a:t>
            </a:r>
            <a:endParaRPr lang="en-US" b="1" dirty="0">
              <a:solidFill>
                <a:schemeClr val="tx2">
                  <a:lumMod val="50000"/>
                </a:schemeClr>
              </a:solidFill>
              <a:latin typeface="+mj-lt"/>
              <a:cs typeface="Arial" pitchFamily="34" charset="0"/>
            </a:endParaRPr>
          </a:p>
        </p:txBody>
      </p:sp>
      <p:sp>
        <p:nvSpPr>
          <p:cNvPr id="43" name="Rectangle 69"/>
          <p:cNvSpPr>
            <a:spLocks noChangeArrowheads="1"/>
          </p:cNvSpPr>
          <p:nvPr/>
        </p:nvSpPr>
        <p:spPr bwMode="auto">
          <a:xfrm>
            <a:off x="1637889" y="1024517"/>
            <a:ext cx="1354638" cy="369332"/>
          </a:xfrm>
          <a:prstGeom prst="rect">
            <a:avLst/>
          </a:prstGeom>
          <a:noFill/>
          <a:ln w="9525">
            <a:noFill/>
            <a:miter lim="800000"/>
            <a:headEnd/>
            <a:tailEnd/>
          </a:ln>
        </p:spPr>
        <p:txBody>
          <a:bodyPr wrap="square" anchor="ctr">
            <a:spAutoFit/>
          </a:bodyPr>
          <a:lstStyle/>
          <a:p>
            <a:pPr algn="ctr"/>
            <a:r>
              <a:rPr lang="vi-VN" sz="1800" b="1" smtClean="0">
                <a:solidFill>
                  <a:schemeClr val="bg1"/>
                </a:solidFill>
                <a:effectLst>
                  <a:outerShdw blurRad="38100" dist="38100" dir="2700000" algn="tl">
                    <a:srgbClr val="000000">
                      <a:alpha val="43137"/>
                    </a:srgbClr>
                  </a:outerShdw>
                </a:effectLst>
                <a:latin typeface="+mn-lt"/>
              </a:rPr>
              <a:t>1</a:t>
            </a:r>
            <a:endParaRPr lang="en-US" sz="1800" b="1">
              <a:solidFill>
                <a:schemeClr val="bg1"/>
              </a:solidFill>
              <a:effectLst>
                <a:outerShdw blurRad="38100" dist="38100" dir="2700000" algn="tl">
                  <a:srgbClr val="000000">
                    <a:alpha val="43137"/>
                  </a:srgbClr>
                </a:outerShdw>
              </a:effectLst>
              <a:latin typeface="+mn-lt"/>
            </a:endParaRPr>
          </a:p>
        </p:txBody>
      </p:sp>
      <p:sp>
        <p:nvSpPr>
          <p:cNvPr id="46" name="Rectangle 72"/>
          <p:cNvSpPr>
            <a:spLocks noChangeArrowheads="1"/>
          </p:cNvSpPr>
          <p:nvPr/>
        </p:nvSpPr>
        <p:spPr bwMode="auto">
          <a:xfrm>
            <a:off x="4251902" y="1188695"/>
            <a:ext cx="1830387" cy="461665"/>
          </a:xfrm>
          <a:prstGeom prst="rect">
            <a:avLst/>
          </a:prstGeom>
          <a:noFill/>
          <a:ln w="9525">
            <a:noFill/>
            <a:miter lim="800000"/>
            <a:headEnd/>
            <a:tailEnd/>
          </a:ln>
        </p:spPr>
        <p:txBody>
          <a:bodyPr anchor="ctr">
            <a:spAutoFit/>
          </a:bodyPr>
          <a:lstStyle/>
          <a:p>
            <a:pPr algn="ctr"/>
            <a:r>
              <a:rPr lang="vi-VN" sz="2400" b="1" smtClean="0">
                <a:solidFill>
                  <a:schemeClr val="bg1"/>
                </a:solidFill>
                <a:latin typeface="Arial" charset="0"/>
              </a:rPr>
              <a:t>2</a:t>
            </a:r>
            <a:endParaRPr lang="en-US" sz="2400" b="1">
              <a:solidFill>
                <a:schemeClr val="bg1"/>
              </a:solidFill>
              <a:latin typeface="Arial" charset="0"/>
            </a:endParaRPr>
          </a:p>
        </p:txBody>
      </p:sp>
      <p:sp>
        <p:nvSpPr>
          <p:cNvPr id="91" name="Shape 298"/>
          <p:cNvSpPr txBox="1">
            <a:spLocks/>
          </p:cNvSpPr>
          <p:nvPr/>
        </p:nvSpPr>
        <p:spPr>
          <a:xfrm>
            <a:off x="1573354" y="63800"/>
            <a:ext cx="3959158" cy="62631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198A9"/>
              </a:buClr>
              <a:buFont typeface="Arvo"/>
              <a:buNone/>
              <a:defRPr sz="1400" b="0" i="0" u="none" strike="noStrike" cap="none">
                <a:solidFill>
                  <a:srgbClr val="7198A9"/>
                </a:solidFill>
                <a:latin typeface="Arvo"/>
                <a:ea typeface="Arvo"/>
                <a:cs typeface="Arvo"/>
                <a:sym typeface="Arvo"/>
                <a:rtl val="0"/>
              </a:defRPr>
            </a:lvl1pPr>
            <a:lvl2pPr lvl="1">
              <a:spcBef>
                <a:spcPts val="0"/>
              </a:spcBef>
              <a:buClr>
                <a:srgbClr val="7198A9"/>
              </a:buClr>
              <a:buFont typeface="Arvo"/>
              <a:buNone/>
              <a:defRPr>
                <a:solidFill>
                  <a:srgbClr val="7198A9"/>
                </a:solidFill>
                <a:latin typeface="Arvo"/>
                <a:ea typeface="Arvo"/>
                <a:cs typeface="Arvo"/>
                <a:sym typeface="Arvo"/>
              </a:defRPr>
            </a:lvl2pPr>
            <a:lvl3pPr lvl="2">
              <a:spcBef>
                <a:spcPts val="0"/>
              </a:spcBef>
              <a:buClr>
                <a:srgbClr val="7198A9"/>
              </a:buClr>
              <a:buFont typeface="Arvo"/>
              <a:buNone/>
              <a:defRPr>
                <a:solidFill>
                  <a:srgbClr val="7198A9"/>
                </a:solidFill>
                <a:latin typeface="Arvo"/>
                <a:ea typeface="Arvo"/>
                <a:cs typeface="Arvo"/>
                <a:sym typeface="Arvo"/>
              </a:defRPr>
            </a:lvl3pPr>
            <a:lvl4pPr lvl="3">
              <a:spcBef>
                <a:spcPts val="0"/>
              </a:spcBef>
              <a:buClr>
                <a:srgbClr val="7198A9"/>
              </a:buClr>
              <a:buFont typeface="Arvo"/>
              <a:buNone/>
              <a:defRPr>
                <a:solidFill>
                  <a:srgbClr val="7198A9"/>
                </a:solidFill>
                <a:latin typeface="Arvo"/>
                <a:ea typeface="Arvo"/>
                <a:cs typeface="Arvo"/>
                <a:sym typeface="Arvo"/>
              </a:defRPr>
            </a:lvl4pPr>
            <a:lvl5pPr lvl="4">
              <a:spcBef>
                <a:spcPts val="0"/>
              </a:spcBef>
              <a:buClr>
                <a:srgbClr val="7198A9"/>
              </a:buClr>
              <a:buFont typeface="Arvo"/>
              <a:buNone/>
              <a:defRPr>
                <a:solidFill>
                  <a:srgbClr val="7198A9"/>
                </a:solidFill>
                <a:latin typeface="Arvo"/>
                <a:ea typeface="Arvo"/>
                <a:cs typeface="Arvo"/>
                <a:sym typeface="Arvo"/>
              </a:defRPr>
            </a:lvl5pPr>
            <a:lvl6pPr lvl="5">
              <a:spcBef>
                <a:spcPts val="0"/>
              </a:spcBef>
              <a:buClr>
                <a:srgbClr val="7198A9"/>
              </a:buClr>
              <a:buFont typeface="Arvo"/>
              <a:buNone/>
              <a:defRPr>
                <a:solidFill>
                  <a:srgbClr val="7198A9"/>
                </a:solidFill>
                <a:latin typeface="Arvo"/>
                <a:ea typeface="Arvo"/>
                <a:cs typeface="Arvo"/>
                <a:sym typeface="Arvo"/>
              </a:defRPr>
            </a:lvl6pPr>
            <a:lvl7pPr lvl="6">
              <a:spcBef>
                <a:spcPts val="0"/>
              </a:spcBef>
              <a:buClr>
                <a:srgbClr val="7198A9"/>
              </a:buClr>
              <a:buFont typeface="Arvo"/>
              <a:buNone/>
              <a:defRPr>
                <a:solidFill>
                  <a:srgbClr val="7198A9"/>
                </a:solidFill>
                <a:latin typeface="Arvo"/>
                <a:ea typeface="Arvo"/>
                <a:cs typeface="Arvo"/>
                <a:sym typeface="Arvo"/>
              </a:defRPr>
            </a:lvl7pPr>
            <a:lvl8pPr lvl="7">
              <a:spcBef>
                <a:spcPts val="0"/>
              </a:spcBef>
              <a:buClr>
                <a:srgbClr val="7198A9"/>
              </a:buClr>
              <a:buFont typeface="Arvo"/>
              <a:buNone/>
              <a:defRPr>
                <a:solidFill>
                  <a:srgbClr val="7198A9"/>
                </a:solidFill>
                <a:latin typeface="Arvo"/>
                <a:ea typeface="Arvo"/>
                <a:cs typeface="Arvo"/>
                <a:sym typeface="Arvo"/>
              </a:defRPr>
            </a:lvl8pPr>
            <a:lvl9pPr lvl="8">
              <a:spcBef>
                <a:spcPts val="0"/>
              </a:spcBef>
              <a:buClr>
                <a:srgbClr val="7198A9"/>
              </a:buClr>
              <a:buFont typeface="Arvo"/>
              <a:buNone/>
              <a:defRPr>
                <a:solidFill>
                  <a:srgbClr val="7198A9"/>
                </a:solidFill>
                <a:latin typeface="Arvo"/>
                <a:ea typeface="Arvo"/>
                <a:cs typeface="Arvo"/>
                <a:sym typeface="Arvo"/>
              </a:defRPr>
            </a:lvl9pPr>
          </a:lstStyle>
          <a:p>
            <a:r>
              <a:rPr lang="en" sz="2400" b="1" smtClean="0">
                <a:solidFill>
                  <a:schemeClr val="accent1">
                    <a:lumMod val="60000"/>
                    <a:lumOff val="40000"/>
                  </a:schemeClr>
                </a:solidFill>
                <a:effectLst>
                  <a:outerShdw blurRad="38100" dist="38100" dir="2700000" algn="tl">
                    <a:srgbClr val="000000">
                      <a:alpha val="43137"/>
                    </a:srgbClr>
                  </a:outerShdw>
                </a:effectLst>
                <a:latin typeface="+mj-lt"/>
              </a:rPr>
              <a:t>KẾ HOẠCH TRIỂN KHAI</a:t>
            </a:r>
            <a:endParaRPr lang="en" sz="2400" b="1" dirty="0">
              <a:solidFill>
                <a:schemeClr val="accent1">
                  <a:lumMod val="60000"/>
                  <a:lumOff val="40000"/>
                </a:schemeClr>
              </a:solidFill>
              <a:effectLst>
                <a:outerShdw blurRad="38100" dist="38100" dir="2700000" algn="tl">
                  <a:srgbClr val="000000">
                    <a:alpha val="43137"/>
                  </a:srgbClr>
                </a:outerShdw>
              </a:effectLst>
              <a:latin typeface="+mj-lt"/>
            </a:endParaRPr>
          </a:p>
        </p:txBody>
      </p:sp>
      <p:sp>
        <p:nvSpPr>
          <p:cNvPr id="44" name="Rectangle 69"/>
          <p:cNvSpPr>
            <a:spLocks noChangeArrowheads="1"/>
          </p:cNvSpPr>
          <p:nvPr/>
        </p:nvSpPr>
        <p:spPr bwMode="auto">
          <a:xfrm>
            <a:off x="1652886" y="2981966"/>
            <a:ext cx="1354638" cy="461665"/>
          </a:xfrm>
          <a:prstGeom prst="rect">
            <a:avLst/>
          </a:prstGeom>
          <a:noFill/>
          <a:ln w="9525">
            <a:noFill/>
            <a:miter lim="800000"/>
            <a:headEnd/>
            <a:tailEnd/>
          </a:ln>
        </p:spPr>
        <p:txBody>
          <a:bodyPr wrap="square" anchor="ctr">
            <a:spAutoFit/>
          </a:bodyPr>
          <a:lstStyle/>
          <a:p>
            <a:pPr algn="ctr"/>
            <a:r>
              <a:rPr lang="vi-VN" sz="2400" b="1" smtClean="0">
                <a:solidFill>
                  <a:schemeClr val="bg1"/>
                </a:solidFill>
                <a:latin typeface="+mn-lt"/>
              </a:rPr>
              <a:t>1</a:t>
            </a:r>
            <a:endParaRPr lang="en-US" sz="2400" b="1">
              <a:solidFill>
                <a:schemeClr val="bg1"/>
              </a:solidFill>
              <a:latin typeface="+mn-lt"/>
            </a:endParaRPr>
          </a:p>
        </p:txBody>
      </p:sp>
      <p:grpSp>
        <p:nvGrpSpPr>
          <p:cNvPr id="61" name="Group 13"/>
          <p:cNvGrpSpPr>
            <a:grpSpLocks/>
          </p:cNvGrpSpPr>
          <p:nvPr/>
        </p:nvGrpSpPr>
        <p:grpSpPr bwMode="auto">
          <a:xfrm>
            <a:off x="3764587" y="1091693"/>
            <a:ext cx="1849938" cy="982194"/>
            <a:chOff x="1292225" y="1295400"/>
            <a:chExt cx="2822575" cy="1498600"/>
          </a:xfrm>
        </p:grpSpPr>
        <p:sp>
          <p:nvSpPr>
            <p:cNvPr id="62" name="Rectangle 61"/>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3" name="Rectangle 62"/>
            <p:cNvSpPr/>
            <p:nvPr/>
          </p:nvSpPr>
          <p:spPr>
            <a:xfrm>
              <a:off x="1292225" y="1295400"/>
              <a:ext cx="2822575" cy="381000"/>
            </a:xfrm>
            <a:prstGeom prst="rect">
              <a:avLst/>
            </a:prstGeom>
            <a:solidFill>
              <a:srgbClr val="FB85EA"/>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64" name="Straight Connector 63"/>
            <p:cNvCxnSpPr/>
            <p:nvPr/>
          </p:nvCxnSpPr>
          <p:spPr>
            <a:xfrm>
              <a:off x="1292225" y="1739900"/>
              <a:ext cx="2822575" cy="0"/>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sp>
        <p:nvSpPr>
          <p:cNvPr id="65" name="Freeform 64"/>
          <p:cNvSpPr/>
          <p:nvPr/>
        </p:nvSpPr>
        <p:spPr>
          <a:xfrm>
            <a:off x="3891141" y="1559853"/>
            <a:ext cx="368745" cy="281878"/>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FB85EA"/>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6" name="Rectangle 65"/>
          <p:cNvSpPr/>
          <p:nvPr/>
        </p:nvSpPr>
        <p:spPr>
          <a:xfrm>
            <a:off x="4248918" y="1559853"/>
            <a:ext cx="1217170" cy="307777"/>
          </a:xfrm>
          <a:prstGeom prst="rect">
            <a:avLst/>
          </a:prstGeom>
        </p:spPr>
        <p:txBody>
          <a:bodyPr wrap="square" anchor="ctr">
            <a:spAutoFit/>
          </a:bodyPr>
          <a:lstStyle/>
          <a:p>
            <a:pPr algn="ctr" fontAlgn="auto">
              <a:spcBef>
                <a:spcPts val="0"/>
              </a:spcBef>
              <a:spcAft>
                <a:spcPts val="0"/>
              </a:spcAft>
              <a:defRPr/>
            </a:pPr>
            <a:r>
              <a:rPr lang="vi-VN" b="1" dirty="0" smtClean="0">
                <a:solidFill>
                  <a:schemeClr val="tx2">
                    <a:lumMod val="50000"/>
                  </a:schemeClr>
                </a:solidFill>
                <a:latin typeface="+mj-lt"/>
                <a:cs typeface="Arial" pitchFamily="34" charset="0"/>
              </a:rPr>
              <a:t>Thiết Kế</a:t>
            </a:r>
            <a:endParaRPr lang="en-US" b="1" dirty="0">
              <a:solidFill>
                <a:schemeClr val="tx2">
                  <a:lumMod val="50000"/>
                </a:schemeClr>
              </a:solidFill>
              <a:latin typeface="+mj-lt"/>
              <a:cs typeface="Arial" pitchFamily="34" charset="0"/>
            </a:endParaRPr>
          </a:p>
        </p:txBody>
      </p:sp>
      <p:sp>
        <p:nvSpPr>
          <p:cNvPr id="67" name="Rectangle 69"/>
          <p:cNvSpPr>
            <a:spLocks noChangeArrowheads="1"/>
          </p:cNvSpPr>
          <p:nvPr/>
        </p:nvSpPr>
        <p:spPr bwMode="auto">
          <a:xfrm>
            <a:off x="3955676" y="1024517"/>
            <a:ext cx="1354638" cy="369332"/>
          </a:xfrm>
          <a:prstGeom prst="rect">
            <a:avLst/>
          </a:prstGeom>
          <a:noFill/>
          <a:ln w="9525">
            <a:noFill/>
            <a:miter lim="800000"/>
            <a:headEnd/>
            <a:tailEnd/>
          </a:ln>
        </p:spPr>
        <p:txBody>
          <a:bodyPr wrap="square" anchor="ctr">
            <a:spAutoFit/>
          </a:bodyPr>
          <a:lstStyle/>
          <a:p>
            <a:pPr algn="ctr"/>
            <a:r>
              <a:rPr lang="vi-VN" sz="1800" b="1" smtClean="0">
                <a:solidFill>
                  <a:schemeClr val="bg1"/>
                </a:solidFill>
                <a:effectLst>
                  <a:outerShdw blurRad="38100" dist="38100" dir="2700000" algn="tl">
                    <a:srgbClr val="000000">
                      <a:alpha val="43137"/>
                    </a:srgbClr>
                  </a:outerShdw>
                </a:effectLst>
                <a:latin typeface="+mn-lt"/>
              </a:rPr>
              <a:t>2</a:t>
            </a:r>
            <a:endParaRPr lang="en-US" sz="1800" b="1">
              <a:solidFill>
                <a:schemeClr val="bg1"/>
              </a:solidFill>
              <a:effectLst>
                <a:outerShdw blurRad="38100" dist="38100" dir="2700000" algn="tl">
                  <a:srgbClr val="000000">
                    <a:alpha val="43137"/>
                  </a:srgbClr>
                </a:outerShdw>
              </a:effectLst>
              <a:latin typeface="+mn-lt"/>
            </a:endParaRPr>
          </a:p>
        </p:txBody>
      </p:sp>
      <p:grpSp>
        <p:nvGrpSpPr>
          <p:cNvPr id="68" name="Group 13"/>
          <p:cNvGrpSpPr>
            <a:grpSpLocks/>
          </p:cNvGrpSpPr>
          <p:nvPr/>
        </p:nvGrpSpPr>
        <p:grpSpPr bwMode="auto">
          <a:xfrm>
            <a:off x="275505" y="2499960"/>
            <a:ext cx="1849938" cy="982194"/>
            <a:chOff x="1292225" y="1295400"/>
            <a:chExt cx="2822575" cy="1498600"/>
          </a:xfrm>
        </p:grpSpPr>
        <p:sp>
          <p:nvSpPr>
            <p:cNvPr id="69" name="Rectangle 68"/>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0" name="Rectangle 69"/>
            <p:cNvSpPr/>
            <p:nvPr/>
          </p:nvSpPr>
          <p:spPr>
            <a:xfrm>
              <a:off x="1292225" y="1295400"/>
              <a:ext cx="2822575" cy="381000"/>
            </a:xfrm>
            <a:prstGeom prst="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71" name="Straight Connector 70"/>
            <p:cNvCxnSpPr/>
            <p:nvPr/>
          </p:nvCxnSpPr>
          <p:spPr>
            <a:xfrm>
              <a:off x="1292225" y="1739900"/>
              <a:ext cx="2822575" cy="0"/>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sp>
        <p:nvSpPr>
          <p:cNvPr id="72" name="Freeform 71"/>
          <p:cNvSpPr/>
          <p:nvPr/>
        </p:nvSpPr>
        <p:spPr>
          <a:xfrm>
            <a:off x="402059" y="2968120"/>
            <a:ext cx="368745" cy="281878"/>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 name="Rectangle 72"/>
          <p:cNvSpPr/>
          <p:nvPr/>
        </p:nvSpPr>
        <p:spPr>
          <a:xfrm>
            <a:off x="801400" y="2860399"/>
            <a:ext cx="1217170" cy="523220"/>
          </a:xfrm>
          <a:prstGeom prst="rect">
            <a:avLst/>
          </a:prstGeom>
        </p:spPr>
        <p:txBody>
          <a:bodyPr wrap="square" anchor="ctr">
            <a:spAutoFit/>
          </a:bodyPr>
          <a:lstStyle/>
          <a:p>
            <a:pPr algn="ctr" fontAlgn="auto">
              <a:spcBef>
                <a:spcPts val="0"/>
              </a:spcBef>
              <a:spcAft>
                <a:spcPts val="0"/>
              </a:spcAft>
              <a:defRPr/>
            </a:pPr>
            <a:r>
              <a:rPr lang="vi-VN" b="1" dirty="0" smtClean="0">
                <a:solidFill>
                  <a:schemeClr val="tx2">
                    <a:lumMod val="50000"/>
                  </a:schemeClr>
                </a:solidFill>
                <a:latin typeface="+mj-lt"/>
                <a:cs typeface="Arial" pitchFamily="34" charset="0"/>
              </a:rPr>
              <a:t>Code Và Phát Triển</a:t>
            </a:r>
            <a:endParaRPr lang="en-US" b="1" dirty="0">
              <a:solidFill>
                <a:schemeClr val="tx2">
                  <a:lumMod val="50000"/>
                </a:schemeClr>
              </a:solidFill>
              <a:latin typeface="+mj-lt"/>
              <a:cs typeface="Arial" pitchFamily="34" charset="0"/>
            </a:endParaRPr>
          </a:p>
        </p:txBody>
      </p:sp>
      <p:sp>
        <p:nvSpPr>
          <p:cNvPr id="74" name="Rectangle 69"/>
          <p:cNvSpPr>
            <a:spLocks noChangeArrowheads="1"/>
          </p:cNvSpPr>
          <p:nvPr/>
        </p:nvSpPr>
        <p:spPr bwMode="auto">
          <a:xfrm>
            <a:off x="466594" y="2432784"/>
            <a:ext cx="1354638" cy="369332"/>
          </a:xfrm>
          <a:prstGeom prst="rect">
            <a:avLst/>
          </a:prstGeom>
          <a:noFill/>
          <a:ln w="9525">
            <a:noFill/>
            <a:miter lim="800000"/>
            <a:headEnd/>
            <a:tailEnd/>
          </a:ln>
        </p:spPr>
        <p:txBody>
          <a:bodyPr wrap="square" anchor="ctr">
            <a:spAutoFit/>
          </a:bodyPr>
          <a:lstStyle/>
          <a:p>
            <a:pPr algn="ctr"/>
            <a:r>
              <a:rPr lang="vi-VN" sz="1800" b="1" smtClean="0">
                <a:solidFill>
                  <a:schemeClr val="bg1"/>
                </a:solidFill>
                <a:effectLst>
                  <a:outerShdw blurRad="38100" dist="38100" dir="2700000" algn="tl">
                    <a:srgbClr val="000000">
                      <a:alpha val="43137"/>
                    </a:srgbClr>
                  </a:outerShdw>
                </a:effectLst>
                <a:latin typeface="+mn-lt"/>
              </a:rPr>
              <a:t>3</a:t>
            </a:r>
            <a:endParaRPr lang="en-US" sz="1800" b="1">
              <a:solidFill>
                <a:schemeClr val="bg1"/>
              </a:solidFill>
              <a:effectLst>
                <a:outerShdw blurRad="38100" dist="38100" dir="2700000" algn="tl">
                  <a:srgbClr val="000000">
                    <a:alpha val="43137"/>
                  </a:srgbClr>
                </a:outerShdw>
              </a:effectLst>
              <a:latin typeface="+mn-lt"/>
            </a:endParaRPr>
          </a:p>
        </p:txBody>
      </p:sp>
      <p:grpSp>
        <p:nvGrpSpPr>
          <p:cNvPr id="75" name="Group 13"/>
          <p:cNvGrpSpPr>
            <a:grpSpLocks/>
          </p:cNvGrpSpPr>
          <p:nvPr/>
        </p:nvGrpSpPr>
        <p:grpSpPr bwMode="auto">
          <a:xfrm>
            <a:off x="2504010" y="2499960"/>
            <a:ext cx="1849938" cy="982194"/>
            <a:chOff x="1292225" y="1295400"/>
            <a:chExt cx="2822575" cy="1498600"/>
          </a:xfrm>
        </p:grpSpPr>
        <p:sp>
          <p:nvSpPr>
            <p:cNvPr id="76" name="Rectangle 75"/>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 name="Rectangle 76"/>
            <p:cNvSpPr/>
            <p:nvPr/>
          </p:nvSpPr>
          <p:spPr>
            <a:xfrm>
              <a:off x="1292225" y="1295400"/>
              <a:ext cx="2822575" cy="381000"/>
            </a:xfrm>
            <a:prstGeom prst="rect">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78" name="Straight Connector 77"/>
            <p:cNvCxnSpPr/>
            <p:nvPr/>
          </p:nvCxnSpPr>
          <p:spPr>
            <a:xfrm>
              <a:off x="1292225" y="1739900"/>
              <a:ext cx="2822575" cy="0"/>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sp>
        <p:nvSpPr>
          <p:cNvPr id="79" name="Freeform 78"/>
          <p:cNvSpPr/>
          <p:nvPr/>
        </p:nvSpPr>
        <p:spPr>
          <a:xfrm>
            <a:off x="2710950" y="2968120"/>
            <a:ext cx="368745" cy="281878"/>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 name="Rectangle 79"/>
          <p:cNvSpPr/>
          <p:nvPr/>
        </p:nvSpPr>
        <p:spPr>
          <a:xfrm>
            <a:off x="3089509" y="2968120"/>
            <a:ext cx="1217170" cy="307777"/>
          </a:xfrm>
          <a:prstGeom prst="rect">
            <a:avLst/>
          </a:prstGeom>
        </p:spPr>
        <p:txBody>
          <a:bodyPr wrap="square" anchor="ctr">
            <a:spAutoFit/>
          </a:bodyPr>
          <a:lstStyle/>
          <a:p>
            <a:pPr algn="ctr" fontAlgn="auto">
              <a:spcBef>
                <a:spcPts val="0"/>
              </a:spcBef>
              <a:spcAft>
                <a:spcPts val="0"/>
              </a:spcAft>
              <a:defRPr/>
            </a:pPr>
            <a:r>
              <a:rPr lang="vi-VN" b="1" dirty="0" smtClean="0">
                <a:solidFill>
                  <a:schemeClr val="tx2">
                    <a:lumMod val="50000"/>
                  </a:schemeClr>
                </a:solidFill>
                <a:latin typeface="+mj-lt"/>
                <a:cs typeface="Arial" pitchFamily="34" charset="0"/>
              </a:rPr>
              <a:t>Testing</a:t>
            </a:r>
            <a:endParaRPr lang="en-US" b="1" dirty="0">
              <a:solidFill>
                <a:schemeClr val="tx2">
                  <a:lumMod val="50000"/>
                </a:schemeClr>
              </a:solidFill>
              <a:latin typeface="+mj-lt"/>
              <a:cs typeface="Arial" pitchFamily="34" charset="0"/>
            </a:endParaRPr>
          </a:p>
        </p:txBody>
      </p:sp>
      <p:sp>
        <p:nvSpPr>
          <p:cNvPr id="81" name="Rectangle 69"/>
          <p:cNvSpPr>
            <a:spLocks noChangeArrowheads="1"/>
          </p:cNvSpPr>
          <p:nvPr/>
        </p:nvSpPr>
        <p:spPr bwMode="auto">
          <a:xfrm>
            <a:off x="2775485" y="2432784"/>
            <a:ext cx="1354638" cy="369332"/>
          </a:xfrm>
          <a:prstGeom prst="rect">
            <a:avLst/>
          </a:prstGeom>
          <a:noFill/>
          <a:ln w="9525">
            <a:noFill/>
            <a:miter lim="800000"/>
            <a:headEnd/>
            <a:tailEnd/>
          </a:ln>
        </p:spPr>
        <p:txBody>
          <a:bodyPr wrap="square" anchor="ctr">
            <a:spAutoFit/>
          </a:bodyPr>
          <a:lstStyle/>
          <a:p>
            <a:pPr algn="ctr"/>
            <a:r>
              <a:rPr lang="vi-VN" sz="1800" b="1" smtClean="0">
                <a:solidFill>
                  <a:schemeClr val="bg1"/>
                </a:solidFill>
                <a:effectLst>
                  <a:outerShdw blurRad="38100" dist="38100" dir="2700000" algn="tl">
                    <a:srgbClr val="000000">
                      <a:alpha val="43137"/>
                    </a:srgbClr>
                  </a:outerShdw>
                </a:effectLst>
                <a:latin typeface="+mn-lt"/>
              </a:rPr>
              <a:t>4</a:t>
            </a:r>
            <a:endParaRPr lang="en-US" sz="1800" b="1">
              <a:solidFill>
                <a:schemeClr val="bg1"/>
              </a:solidFill>
              <a:effectLst>
                <a:outerShdw blurRad="38100" dist="38100" dir="2700000" algn="tl">
                  <a:srgbClr val="000000">
                    <a:alpha val="43137"/>
                  </a:srgbClr>
                </a:outerShdw>
              </a:effectLst>
              <a:latin typeface="+mn-lt"/>
            </a:endParaRPr>
          </a:p>
        </p:txBody>
      </p:sp>
      <p:grpSp>
        <p:nvGrpSpPr>
          <p:cNvPr id="82" name="Group 13"/>
          <p:cNvGrpSpPr>
            <a:grpSpLocks/>
          </p:cNvGrpSpPr>
          <p:nvPr/>
        </p:nvGrpSpPr>
        <p:grpSpPr bwMode="auto">
          <a:xfrm>
            <a:off x="4880810" y="2499960"/>
            <a:ext cx="1849938" cy="982194"/>
            <a:chOff x="1292225" y="1295400"/>
            <a:chExt cx="2822575" cy="1498600"/>
          </a:xfrm>
        </p:grpSpPr>
        <p:sp>
          <p:nvSpPr>
            <p:cNvPr id="83" name="Rectangle 82"/>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4" name="Rectangle 83"/>
            <p:cNvSpPr/>
            <p:nvPr/>
          </p:nvSpPr>
          <p:spPr>
            <a:xfrm>
              <a:off x="1292225" y="1295400"/>
              <a:ext cx="2822575" cy="381000"/>
            </a:xfrm>
            <a:prstGeom prst="rect">
              <a:avLst/>
            </a:prstGeom>
            <a:solidFill>
              <a:srgbClr val="FFFF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85" name="Straight Connector 84"/>
            <p:cNvCxnSpPr/>
            <p:nvPr/>
          </p:nvCxnSpPr>
          <p:spPr>
            <a:xfrm>
              <a:off x="1292225" y="1739900"/>
              <a:ext cx="2822575" cy="0"/>
            </a:xfrm>
            <a:prstGeom prst="line">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sp>
        <p:nvSpPr>
          <p:cNvPr id="86" name="Freeform 85"/>
          <p:cNvSpPr/>
          <p:nvPr/>
        </p:nvSpPr>
        <p:spPr>
          <a:xfrm>
            <a:off x="5007364" y="2968120"/>
            <a:ext cx="368745" cy="281878"/>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FFFF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rgbClr val="FFFF00"/>
              </a:solidFill>
            </a:endParaRPr>
          </a:p>
        </p:txBody>
      </p:sp>
      <p:sp>
        <p:nvSpPr>
          <p:cNvPr id="87" name="Rectangle 86"/>
          <p:cNvSpPr/>
          <p:nvPr/>
        </p:nvSpPr>
        <p:spPr>
          <a:xfrm>
            <a:off x="5310314" y="2752677"/>
            <a:ext cx="1344734" cy="738664"/>
          </a:xfrm>
          <a:prstGeom prst="rect">
            <a:avLst/>
          </a:prstGeom>
        </p:spPr>
        <p:txBody>
          <a:bodyPr wrap="square" anchor="ctr">
            <a:spAutoFit/>
          </a:bodyPr>
          <a:lstStyle/>
          <a:p>
            <a:pPr algn="ctr" fontAlgn="auto">
              <a:spcBef>
                <a:spcPts val="0"/>
              </a:spcBef>
              <a:spcAft>
                <a:spcPts val="0"/>
              </a:spcAft>
              <a:defRPr/>
            </a:pPr>
            <a:r>
              <a:rPr lang="vi-VN" b="1" dirty="0" smtClean="0">
                <a:solidFill>
                  <a:schemeClr val="tx2">
                    <a:lumMod val="50000"/>
                  </a:schemeClr>
                </a:solidFill>
                <a:latin typeface="+mj-lt"/>
                <a:cs typeface="Arial" pitchFamily="34" charset="0"/>
              </a:rPr>
              <a:t>Triển Khai Website lên Internet</a:t>
            </a:r>
            <a:endParaRPr lang="en-US" b="1" dirty="0">
              <a:solidFill>
                <a:schemeClr val="tx2">
                  <a:lumMod val="50000"/>
                </a:schemeClr>
              </a:solidFill>
              <a:latin typeface="+mj-lt"/>
              <a:cs typeface="Arial" pitchFamily="34" charset="0"/>
            </a:endParaRPr>
          </a:p>
        </p:txBody>
      </p:sp>
      <p:sp>
        <p:nvSpPr>
          <p:cNvPr id="88" name="Rectangle 69"/>
          <p:cNvSpPr>
            <a:spLocks noChangeArrowheads="1"/>
          </p:cNvSpPr>
          <p:nvPr/>
        </p:nvSpPr>
        <p:spPr bwMode="auto">
          <a:xfrm>
            <a:off x="5071899" y="2432784"/>
            <a:ext cx="1354638" cy="369332"/>
          </a:xfrm>
          <a:prstGeom prst="rect">
            <a:avLst/>
          </a:prstGeom>
          <a:noFill/>
          <a:ln w="9525">
            <a:noFill/>
            <a:miter lim="800000"/>
            <a:headEnd/>
            <a:tailEnd/>
          </a:ln>
        </p:spPr>
        <p:txBody>
          <a:bodyPr wrap="square" anchor="ctr">
            <a:spAutoFit/>
          </a:bodyPr>
          <a:lstStyle/>
          <a:p>
            <a:pPr algn="ctr"/>
            <a:r>
              <a:rPr lang="vi-VN" sz="1800" b="1" smtClean="0">
                <a:solidFill>
                  <a:schemeClr val="bg1"/>
                </a:solidFill>
                <a:effectLst>
                  <a:outerShdw blurRad="38100" dist="38100" dir="2700000" algn="tl">
                    <a:srgbClr val="000000">
                      <a:alpha val="43137"/>
                    </a:srgbClr>
                  </a:outerShdw>
                </a:effectLst>
                <a:latin typeface="+mn-lt"/>
              </a:rPr>
              <a:t>5</a:t>
            </a:r>
            <a:endParaRPr lang="en-US" sz="1800" b="1">
              <a:solidFill>
                <a:schemeClr val="bg1"/>
              </a:solidFill>
              <a:effectLst>
                <a:outerShdw blurRad="38100" dist="38100" dir="2700000" algn="tl">
                  <a:srgbClr val="000000">
                    <a:alpha val="43137"/>
                  </a:srgbClr>
                </a:outerShdw>
              </a:effectLst>
              <a:latin typeface="+mn-lt"/>
            </a:endParaRPr>
          </a:p>
        </p:txBody>
      </p:sp>
      <p:sp>
        <p:nvSpPr>
          <p:cNvPr id="2" name="TextBox 1"/>
          <p:cNvSpPr txBox="1"/>
          <p:nvPr/>
        </p:nvSpPr>
        <p:spPr>
          <a:xfrm>
            <a:off x="2165628" y="4051679"/>
            <a:ext cx="2715182" cy="338554"/>
          </a:xfrm>
          <a:prstGeom prst="rect">
            <a:avLst/>
          </a:prstGeom>
          <a:noFill/>
        </p:spPr>
        <p:txBody>
          <a:bodyPr wrap="square" rtlCol="0">
            <a:spAutoFit/>
          </a:bodyPr>
          <a:lstStyle/>
          <a:p>
            <a:r>
              <a:rPr lang="en-US" sz="1600" b="1" i="1" smtClean="0">
                <a:latin typeface="Times New Roman" panose="02020603050405020304" pitchFamily="18" charset="0"/>
                <a:cs typeface="Times New Roman" panose="02020603050405020304" pitchFamily="18" charset="0"/>
              </a:rPr>
              <a:t>Với thời gian dự kiến 15 ngày</a:t>
            </a:r>
            <a:endParaRPr lang="en-US" sz="1600" b="1" i="1">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animEffect transition="in" filter="fade">
                                      <p:cBhvr>
                                        <p:cTn id="19" dur="500"/>
                                        <p:tgtEl>
                                          <p:spTgt spid="3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61"/>
                                        </p:tgtEl>
                                        <p:attrNameLst>
                                          <p:attrName>style.visibility</p:attrName>
                                        </p:attrNameLst>
                                      </p:cBhvr>
                                      <p:to>
                                        <p:strVal val="visible"/>
                                      </p:to>
                                    </p:set>
                                    <p:anim calcmode="lin" valueType="num">
                                      <p:cBhvr>
                                        <p:cTn id="29" dur="500" fill="hold"/>
                                        <p:tgtEl>
                                          <p:spTgt spid="61"/>
                                        </p:tgtEl>
                                        <p:attrNameLst>
                                          <p:attrName>ppt_w</p:attrName>
                                        </p:attrNameLst>
                                      </p:cBhvr>
                                      <p:tavLst>
                                        <p:tav tm="0">
                                          <p:val>
                                            <p:fltVal val="0"/>
                                          </p:val>
                                        </p:tav>
                                        <p:tav tm="100000">
                                          <p:val>
                                            <p:strVal val="#ppt_w"/>
                                          </p:val>
                                        </p:tav>
                                      </p:tavLst>
                                    </p:anim>
                                    <p:anim calcmode="lin" valueType="num">
                                      <p:cBhvr>
                                        <p:cTn id="30" dur="500" fill="hold"/>
                                        <p:tgtEl>
                                          <p:spTgt spid="61"/>
                                        </p:tgtEl>
                                        <p:attrNameLst>
                                          <p:attrName>ppt_h</p:attrName>
                                        </p:attrNameLst>
                                      </p:cBhvr>
                                      <p:tavLst>
                                        <p:tav tm="0">
                                          <p:val>
                                            <p:fltVal val="0"/>
                                          </p:val>
                                        </p:tav>
                                        <p:tav tm="100000">
                                          <p:val>
                                            <p:strVal val="#ppt_h"/>
                                          </p:val>
                                        </p:tav>
                                      </p:tavLst>
                                    </p:anim>
                                    <p:animEffect transition="in" filter="fade">
                                      <p:cBhvr>
                                        <p:cTn id="31" dur="500"/>
                                        <p:tgtEl>
                                          <p:spTgt spid="6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anim calcmode="lin" valueType="num">
                                      <p:cBhvr>
                                        <p:cTn id="34" dur="500" fill="hold"/>
                                        <p:tgtEl>
                                          <p:spTgt spid="67"/>
                                        </p:tgtEl>
                                        <p:attrNameLst>
                                          <p:attrName>ppt_w</p:attrName>
                                        </p:attrNameLst>
                                      </p:cBhvr>
                                      <p:tavLst>
                                        <p:tav tm="0">
                                          <p:val>
                                            <p:fltVal val="0"/>
                                          </p:val>
                                        </p:tav>
                                        <p:tav tm="100000">
                                          <p:val>
                                            <p:strVal val="#ppt_w"/>
                                          </p:val>
                                        </p:tav>
                                      </p:tavLst>
                                    </p:anim>
                                    <p:anim calcmode="lin" valueType="num">
                                      <p:cBhvr>
                                        <p:cTn id="35" dur="500" fill="hold"/>
                                        <p:tgtEl>
                                          <p:spTgt spid="67"/>
                                        </p:tgtEl>
                                        <p:attrNameLst>
                                          <p:attrName>ppt_h</p:attrName>
                                        </p:attrNameLst>
                                      </p:cBhvr>
                                      <p:tavLst>
                                        <p:tav tm="0">
                                          <p:val>
                                            <p:fltVal val="0"/>
                                          </p:val>
                                        </p:tav>
                                        <p:tav tm="100000">
                                          <p:val>
                                            <p:strVal val="#ppt_h"/>
                                          </p:val>
                                        </p:tav>
                                      </p:tavLst>
                                    </p:anim>
                                    <p:animEffect transition="in" filter="fade">
                                      <p:cBhvr>
                                        <p:cTn id="36" dur="500"/>
                                        <p:tgtEl>
                                          <p:spTgt spid="67"/>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anim calcmode="lin" valueType="num">
                                      <p:cBhvr>
                                        <p:cTn id="39" dur="500" fill="hold"/>
                                        <p:tgtEl>
                                          <p:spTgt spid="65"/>
                                        </p:tgtEl>
                                        <p:attrNameLst>
                                          <p:attrName>ppt_w</p:attrName>
                                        </p:attrNameLst>
                                      </p:cBhvr>
                                      <p:tavLst>
                                        <p:tav tm="0">
                                          <p:val>
                                            <p:fltVal val="0"/>
                                          </p:val>
                                        </p:tav>
                                        <p:tav tm="100000">
                                          <p:val>
                                            <p:strVal val="#ppt_w"/>
                                          </p:val>
                                        </p:tav>
                                      </p:tavLst>
                                    </p:anim>
                                    <p:anim calcmode="lin" valueType="num">
                                      <p:cBhvr>
                                        <p:cTn id="40" dur="500" fill="hold"/>
                                        <p:tgtEl>
                                          <p:spTgt spid="65"/>
                                        </p:tgtEl>
                                        <p:attrNameLst>
                                          <p:attrName>ppt_h</p:attrName>
                                        </p:attrNameLst>
                                      </p:cBhvr>
                                      <p:tavLst>
                                        <p:tav tm="0">
                                          <p:val>
                                            <p:fltVal val="0"/>
                                          </p:val>
                                        </p:tav>
                                        <p:tav tm="100000">
                                          <p:val>
                                            <p:strVal val="#ppt_h"/>
                                          </p:val>
                                        </p:tav>
                                      </p:tavLst>
                                    </p:anim>
                                    <p:animEffect transition="in" filter="fade">
                                      <p:cBhvr>
                                        <p:cTn id="41" dur="500"/>
                                        <p:tgtEl>
                                          <p:spTgt spid="65"/>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66"/>
                                        </p:tgtEl>
                                        <p:attrNameLst>
                                          <p:attrName>style.visibility</p:attrName>
                                        </p:attrNameLst>
                                      </p:cBhvr>
                                      <p:to>
                                        <p:strVal val="visible"/>
                                      </p:to>
                                    </p:set>
                                    <p:anim calcmode="lin" valueType="num">
                                      <p:cBhvr>
                                        <p:cTn id="44" dur="500" fill="hold"/>
                                        <p:tgtEl>
                                          <p:spTgt spid="66"/>
                                        </p:tgtEl>
                                        <p:attrNameLst>
                                          <p:attrName>ppt_w</p:attrName>
                                        </p:attrNameLst>
                                      </p:cBhvr>
                                      <p:tavLst>
                                        <p:tav tm="0">
                                          <p:val>
                                            <p:fltVal val="0"/>
                                          </p:val>
                                        </p:tav>
                                        <p:tav tm="100000">
                                          <p:val>
                                            <p:strVal val="#ppt_w"/>
                                          </p:val>
                                        </p:tav>
                                      </p:tavLst>
                                    </p:anim>
                                    <p:anim calcmode="lin" valueType="num">
                                      <p:cBhvr>
                                        <p:cTn id="45" dur="500" fill="hold"/>
                                        <p:tgtEl>
                                          <p:spTgt spid="66"/>
                                        </p:tgtEl>
                                        <p:attrNameLst>
                                          <p:attrName>ppt_h</p:attrName>
                                        </p:attrNameLst>
                                      </p:cBhvr>
                                      <p:tavLst>
                                        <p:tav tm="0">
                                          <p:val>
                                            <p:fltVal val="0"/>
                                          </p:val>
                                        </p:tav>
                                        <p:tav tm="100000">
                                          <p:val>
                                            <p:strVal val="#ppt_h"/>
                                          </p:val>
                                        </p:tav>
                                      </p:tavLst>
                                    </p:anim>
                                    <p:animEffect transition="in" filter="fade">
                                      <p:cBhvr>
                                        <p:cTn id="46" dur="500"/>
                                        <p:tgtEl>
                                          <p:spTgt spid="66"/>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68"/>
                                        </p:tgtEl>
                                        <p:attrNameLst>
                                          <p:attrName>style.visibility</p:attrName>
                                        </p:attrNameLst>
                                      </p:cBhvr>
                                      <p:to>
                                        <p:strVal val="visible"/>
                                      </p:to>
                                    </p:set>
                                    <p:anim calcmode="lin" valueType="num">
                                      <p:cBhvr>
                                        <p:cTn id="51" dur="500" fill="hold"/>
                                        <p:tgtEl>
                                          <p:spTgt spid="68"/>
                                        </p:tgtEl>
                                        <p:attrNameLst>
                                          <p:attrName>ppt_w</p:attrName>
                                        </p:attrNameLst>
                                      </p:cBhvr>
                                      <p:tavLst>
                                        <p:tav tm="0">
                                          <p:val>
                                            <p:fltVal val="0"/>
                                          </p:val>
                                        </p:tav>
                                        <p:tav tm="100000">
                                          <p:val>
                                            <p:strVal val="#ppt_w"/>
                                          </p:val>
                                        </p:tav>
                                      </p:tavLst>
                                    </p:anim>
                                    <p:anim calcmode="lin" valueType="num">
                                      <p:cBhvr>
                                        <p:cTn id="52" dur="500" fill="hold"/>
                                        <p:tgtEl>
                                          <p:spTgt spid="68"/>
                                        </p:tgtEl>
                                        <p:attrNameLst>
                                          <p:attrName>ppt_h</p:attrName>
                                        </p:attrNameLst>
                                      </p:cBhvr>
                                      <p:tavLst>
                                        <p:tav tm="0">
                                          <p:val>
                                            <p:fltVal val="0"/>
                                          </p:val>
                                        </p:tav>
                                        <p:tav tm="100000">
                                          <p:val>
                                            <p:strVal val="#ppt_h"/>
                                          </p:val>
                                        </p:tav>
                                      </p:tavLst>
                                    </p:anim>
                                    <p:animEffect transition="in" filter="fade">
                                      <p:cBhvr>
                                        <p:cTn id="53" dur="500"/>
                                        <p:tgtEl>
                                          <p:spTgt spid="68"/>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74"/>
                                        </p:tgtEl>
                                        <p:attrNameLst>
                                          <p:attrName>style.visibility</p:attrName>
                                        </p:attrNameLst>
                                      </p:cBhvr>
                                      <p:to>
                                        <p:strVal val="visible"/>
                                      </p:to>
                                    </p:set>
                                    <p:anim calcmode="lin" valueType="num">
                                      <p:cBhvr>
                                        <p:cTn id="56" dur="500" fill="hold"/>
                                        <p:tgtEl>
                                          <p:spTgt spid="74"/>
                                        </p:tgtEl>
                                        <p:attrNameLst>
                                          <p:attrName>ppt_w</p:attrName>
                                        </p:attrNameLst>
                                      </p:cBhvr>
                                      <p:tavLst>
                                        <p:tav tm="0">
                                          <p:val>
                                            <p:fltVal val="0"/>
                                          </p:val>
                                        </p:tav>
                                        <p:tav tm="100000">
                                          <p:val>
                                            <p:strVal val="#ppt_w"/>
                                          </p:val>
                                        </p:tav>
                                      </p:tavLst>
                                    </p:anim>
                                    <p:anim calcmode="lin" valueType="num">
                                      <p:cBhvr>
                                        <p:cTn id="57" dur="500" fill="hold"/>
                                        <p:tgtEl>
                                          <p:spTgt spid="74"/>
                                        </p:tgtEl>
                                        <p:attrNameLst>
                                          <p:attrName>ppt_h</p:attrName>
                                        </p:attrNameLst>
                                      </p:cBhvr>
                                      <p:tavLst>
                                        <p:tav tm="0">
                                          <p:val>
                                            <p:fltVal val="0"/>
                                          </p:val>
                                        </p:tav>
                                        <p:tav tm="100000">
                                          <p:val>
                                            <p:strVal val="#ppt_h"/>
                                          </p:val>
                                        </p:tav>
                                      </p:tavLst>
                                    </p:anim>
                                    <p:animEffect transition="in" filter="fade">
                                      <p:cBhvr>
                                        <p:cTn id="58" dur="500"/>
                                        <p:tgtEl>
                                          <p:spTgt spid="74"/>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anim calcmode="lin" valueType="num">
                                      <p:cBhvr>
                                        <p:cTn id="61" dur="500" fill="hold"/>
                                        <p:tgtEl>
                                          <p:spTgt spid="72"/>
                                        </p:tgtEl>
                                        <p:attrNameLst>
                                          <p:attrName>ppt_w</p:attrName>
                                        </p:attrNameLst>
                                      </p:cBhvr>
                                      <p:tavLst>
                                        <p:tav tm="0">
                                          <p:val>
                                            <p:fltVal val="0"/>
                                          </p:val>
                                        </p:tav>
                                        <p:tav tm="100000">
                                          <p:val>
                                            <p:strVal val="#ppt_w"/>
                                          </p:val>
                                        </p:tav>
                                      </p:tavLst>
                                    </p:anim>
                                    <p:anim calcmode="lin" valueType="num">
                                      <p:cBhvr>
                                        <p:cTn id="62" dur="500" fill="hold"/>
                                        <p:tgtEl>
                                          <p:spTgt spid="72"/>
                                        </p:tgtEl>
                                        <p:attrNameLst>
                                          <p:attrName>ppt_h</p:attrName>
                                        </p:attrNameLst>
                                      </p:cBhvr>
                                      <p:tavLst>
                                        <p:tav tm="0">
                                          <p:val>
                                            <p:fltVal val="0"/>
                                          </p:val>
                                        </p:tav>
                                        <p:tav tm="100000">
                                          <p:val>
                                            <p:strVal val="#ppt_h"/>
                                          </p:val>
                                        </p:tav>
                                      </p:tavLst>
                                    </p:anim>
                                    <p:animEffect transition="in" filter="fade">
                                      <p:cBhvr>
                                        <p:cTn id="63" dur="500"/>
                                        <p:tgtEl>
                                          <p:spTgt spid="72"/>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73"/>
                                        </p:tgtEl>
                                        <p:attrNameLst>
                                          <p:attrName>style.visibility</p:attrName>
                                        </p:attrNameLst>
                                      </p:cBhvr>
                                      <p:to>
                                        <p:strVal val="visible"/>
                                      </p:to>
                                    </p:set>
                                    <p:anim calcmode="lin" valueType="num">
                                      <p:cBhvr>
                                        <p:cTn id="66" dur="500" fill="hold"/>
                                        <p:tgtEl>
                                          <p:spTgt spid="73"/>
                                        </p:tgtEl>
                                        <p:attrNameLst>
                                          <p:attrName>ppt_w</p:attrName>
                                        </p:attrNameLst>
                                      </p:cBhvr>
                                      <p:tavLst>
                                        <p:tav tm="0">
                                          <p:val>
                                            <p:fltVal val="0"/>
                                          </p:val>
                                        </p:tav>
                                        <p:tav tm="100000">
                                          <p:val>
                                            <p:strVal val="#ppt_w"/>
                                          </p:val>
                                        </p:tav>
                                      </p:tavLst>
                                    </p:anim>
                                    <p:anim calcmode="lin" valueType="num">
                                      <p:cBhvr>
                                        <p:cTn id="67" dur="500" fill="hold"/>
                                        <p:tgtEl>
                                          <p:spTgt spid="73"/>
                                        </p:tgtEl>
                                        <p:attrNameLst>
                                          <p:attrName>ppt_h</p:attrName>
                                        </p:attrNameLst>
                                      </p:cBhvr>
                                      <p:tavLst>
                                        <p:tav tm="0">
                                          <p:val>
                                            <p:fltVal val="0"/>
                                          </p:val>
                                        </p:tav>
                                        <p:tav tm="100000">
                                          <p:val>
                                            <p:strVal val="#ppt_h"/>
                                          </p:val>
                                        </p:tav>
                                      </p:tavLst>
                                    </p:anim>
                                    <p:animEffect transition="in" filter="fade">
                                      <p:cBhvr>
                                        <p:cTn id="68" dur="500"/>
                                        <p:tgtEl>
                                          <p:spTgt spid="73"/>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75"/>
                                        </p:tgtEl>
                                        <p:attrNameLst>
                                          <p:attrName>style.visibility</p:attrName>
                                        </p:attrNameLst>
                                      </p:cBhvr>
                                      <p:to>
                                        <p:strVal val="visible"/>
                                      </p:to>
                                    </p:set>
                                    <p:anim calcmode="lin" valueType="num">
                                      <p:cBhvr>
                                        <p:cTn id="73" dur="500" fill="hold"/>
                                        <p:tgtEl>
                                          <p:spTgt spid="75"/>
                                        </p:tgtEl>
                                        <p:attrNameLst>
                                          <p:attrName>ppt_w</p:attrName>
                                        </p:attrNameLst>
                                      </p:cBhvr>
                                      <p:tavLst>
                                        <p:tav tm="0">
                                          <p:val>
                                            <p:fltVal val="0"/>
                                          </p:val>
                                        </p:tav>
                                        <p:tav tm="100000">
                                          <p:val>
                                            <p:strVal val="#ppt_w"/>
                                          </p:val>
                                        </p:tav>
                                      </p:tavLst>
                                    </p:anim>
                                    <p:anim calcmode="lin" valueType="num">
                                      <p:cBhvr>
                                        <p:cTn id="74" dur="500" fill="hold"/>
                                        <p:tgtEl>
                                          <p:spTgt spid="75"/>
                                        </p:tgtEl>
                                        <p:attrNameLst>
                                          <p:attrName>ppt_h</p:attrName>
                                        </p:attrNameLst>
                                      </p:cBhvr>
                                      <p:tavLst>
                                        <p:tav tm="0">
                                          <p:val>
                                            <p:fltVal val="0"/>
                                          </p:val>
                                        </p:tav>
                                        <p:tav tm="100000">
                                          <p:val>
                                            <p:strVal val="#ppt_h"/>
                                          </p:val>
                                        </p:tav>
                                      </p:tavLst>
                                    </p:anim>
                                    <p:animEffect transition="in" filter="fade">
                                      <p:cBhvr>
                                        <p:cTn id="75" dur="500"/>
                                        <p:tgtEl>
                                          <p:spTgt spid="75"/>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81"/>
                                        </p:tgtEl>
                                        <p:attrNameLst>
                                          <p:attrName>style.visibility</p:attrName>
                                        </p:attrNameLst>
                                      </p:cBhvr>
                                      <p:to>
                                        <p:strVal val="visible"/>
                                      </p:to>
                                    </p:set>
                                    <p:anim calcmode="lin" valueType="num">
                                      <p:cBhvr>
                                        <p:cTn id="78" dur="500" fill="hold"/>
                                        <p:tgtEl>
                                          <p:spTgt spid="81"/>
                                        </p:tgtEl>
                                        <p:attrNameLst>
                                          <p:attrName>ppt_w</p:attrName>
                                        </p:attrNameLst>
                                      </p:cBhvr>
                                      <p:tavLst>
                                        <p:tav tm="0">
                                          <p:val>
                                            <p:fltVal val="0"/>
                                          </p:val>
                                        </p:tav>
                                        <p:tav tm="100000">
                                          <p:val>
                                            <p:strVal val="#ppt_w"/>
                                          </p:val>
                                        </p:tav>
                                      </p:tavLst>
                                    </p:anim>
                                    <p:anim calcmode="lin" valueType="num">
                                      <p:cBhvr>
                                        <p:cTn id="79" dur="500" fill="hold"/>
                                        <p:tgtEl>
                                          <p:spTgt spid="81"/>
                                        </p:tgtEl>
                                        <p:attrNameLst>
                                          <p:attrName>ppt_h</p:attrName>
                                        </p:attrNameLst>
                                      </p:cBhvr>
                                      <p:tavLst>
                                        <p:tav tm="0">
                                          <p:val>
                                            <p:fltVal val="0"/>
                                          </p:val>
                                        </p:tav>
                                        <p:tav tm="100000">
                                          <p:val>
                                            <p:strVal val="#ppt_h"/>
                                          </p:val>
                                        </p:tav>
                                      </p:tavLst>
                                    </p:anim>
                                    <p:animEffect transition="in" filter="fade">
                                      <p:cBhvr>
                                        <p:cTn id="80" dur="500"/>
                                        <p:tgtEl>
                                          <p:spTgt spid="81"/>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anim calcmode="lin" valueType="num">
                                      <p:cBhvr>
                                        <p:cTn id="83" dur="500" fill="hold"/>
                                        <p:tgtEl>
                                          <p:spTgt spid="79"/>
                                        </p:tgtEl>
                                        <p:attrNameLst>
                                          <p:attrName>ppt_w</p:attrName>
                                        </p:attrNameLst>
                                      </p:cBhvr>
                                      <p:tavLst>
                                        <p:tav tm="0">
                                          <p:val>
                                            <p:fltVal val="0"/>
                                          </p:val>
                                        </p:tav>
                                        <p:tav tm="100000">
                                          <p:val>
                                            <p:strVal val="#ppt_w"/>
                                          </p:val>
                                        </p:tav>
                                      </p:tavLst>
                                    </p:anim>
                                    <p:anim calcmode="lin" valueType="num">
                                      <p:cBhvr>
                                        <p:cTn id="84" dur="500" fill="hold"/>
                                        <p:tgtEl>
                                          <p:spTgt spid="79"/>
                                        </p:tgtEl>
                                        <p:attrNameLst>
                                          <p:attrName>ppt_h</p:attrName>
                                        </p:attrNameLst>
                                      </p:cBhvr>
                                      <p:tavLst>
                                        <p:tav tm="0">
                                          <p:val>
                                            <p:fltVal val="0"/>
                                          </p:val>
                                        </p:tav>
                                        <p:tav tm="100000">
                                          <p:val>
                                            <p:strVal val="#ppt_h"/>
                                          </p:val>
                                        </p:tav>
                                      </p:tavLst>
                                    </p:anim>
                                    <p:animEffect transition="in" filter="fade">
                                      <p:cBhvr>
                                        <p:cTn id="85" dur="500"/>
                                        <p:tgtEl>
                                          <p:spTgt spid="79"/>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80"/>
                                        </p:tgtEl>
                                        <p:attrNameLst>
                                          <p:attrName>style.visibility</p:attrName>
                                        </p:attrNameLst>
                                      </p:cBhvr>
                                      <p:to>
                                        <p:strVal val="visible"/>
                                      </p:to>
                                    </p:set>
                                    <p:anim calcmode="lin" valueType="num">
                                      <p:cBhvr>
                                        <p:cTn id="88" dur="500" fill="hold"/>
                                        <p:tgtEl>
                                          <p:spTgt spid="80"/>
                                        </p:tgtEl>
                                        <p:attrNameLst>
                                          <p:attrName>ppt_w</p:attrName>
                                        </p:attrNameLst>
                                      </p:cBhvr>
                                      <p:tavLst>
                                        <p:tav tm="0">
                                          <p:val>
                                            <p:fltVal val="0"/>
                                          </p:val>
                                        </p:tav>
                                        <p:tav tm="100000">
                                          <p:val>
                                            <p:strVal val="#ppt_w"/>
                                          </p:val>
                                        </p:tav>
                                      </p:tavLst>
                                    </p:anim>
                                    <p:anim calcmode="lin" valueType="num">
                                      <p:cBhvr>
                                        <p:cTn id="89" dur="500" fill="hold"/>
                                        <p:tgtEl>
                                          <p:spTgt spid="80"/>
                                        </p:tgtEl>
                                        <p:attrNameLst>
                                          <p:attrName>ppt_h</p:attrName>
                                        </p:attrNameLst>
                                      </p:cBhvr>
                                      <p:tavLst>
                                        <p:tav tm="0">
                                          <p:val>
                                            <p:fltVal val="0"/>
                                          </p:val>
                                        </p:tav>
                                        <p:tav tm="100000">
                                          <p:val>
                                            <p:strVal val="#ppt_h"/>
                                          </p:val>
                                        </p:tav>
                                      </p:tavLst>
                                    </p:anim>
                                    <p:animEffect transition="in" filter="fade">
                                      <p:cBhvr>
                                        <p:cTn id="90" dur="500"/>
                                        <p:tgtEl>
                                          <p:spTgt spid="80"/>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nodeType="clickEffect">
                                  <p:stCondLst>
                                    <p:cond delay="0"/>
                                  </p:stCondLst>
                                  <p:childTnLst>
                                    <p:set>
                                      <p:cBhvr>
                                        <p:cTn id="94" dur="1" fill="hold">
                                          <p:stCondLst>
                                            <p:cond delay="0"/>
                                          </p:stCondLst>
                                        </p:cTn>
                                        <p:tgtEl>
                                          <p:spTgt spid="82"/>
                                        </p:tgtEl>
                                        <p:attrNameLst>
                                          <p:attrName>style.visibility</p:attrName>
                                        </p:attrNameLst>
                                      </p:cBhvr>
                                      <p:to>
                                        <p:strVal val="visible"/>
                                      </p:to>
                                    </p:set>
                                    <p:anim calcmode="lin" valueType="num">
                                      <p:cBhvr>
                                        <p:cTn id="95" dur="500" fill="hold"/>
                                        <p:tgtEl>
                                          <p:spTgt spid="82"/>
                                        </p:tgtEl>
                                        <p:attrNameLst>
                                          <p:attrName>ppt_w</p:attrName>
                                        </p:attrNameLst>
                                      </p:cBhvr>
                                      <p:tavLst>
                                        <p:tav tm="0">
                                          <p:val>
                                            <p:fltVal val="0"/>
                                          </p:val>
                                        </p:tav>
                                        <p:tav tm="100000">
                                          <p:val>
                                            <p:strVal val="#ppt_w"/>
                                          </p:val>
                                        </p:tav>
                                      </p:tavLst>
                                    </p:anim>
                                    <p:anim calcmode="lin" valueType="num">
                                      <p:cBhvr>
                                        <p:cTn id="96" dur="500" fill="hold"/>
                                        <p:tgtEl>
                                          <p:spTgt spid="82"/>
                                        </p:tgtEl>
                                        <p:attrNameLst>
                                          <p:attrName>ppt_h</p:attrName>
                                        </p:attrNameLst>
                                      </p:cBhvr>
                                      <p:tavLst>
                                        <p:tav tm="0">
                                          <p:val>
                                            <p:fltVal val="0"/>
                                          </p:val>
                                        </p:tav>
                                        <p:tav tm="100000">
                                          <p:val>
                                            <p:strVal val="#ppt_h"/>
                                          </p:val>
                                        </p:tav>
                                      </p:tavLst>
                                    </p:anim>
                                    <p:animEffect transition="in" filter="fade">
                                      <p:cBhvr>
                                        <p:cTn id="97" dur="500"/>
                                        <p:tgtEl>
                                          <p:spTgt spid="82"/>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88"/>
                                        </p:tgtEl>
                                        <p:attrNameLst>
                                          <p:attrName>style.visibility</p:attrName>
                                        </p:attrNameLst>
                                      </p:cBhvr>
                                      <p:to>
                                        <p:strVal val="visible"/>
                                      </p:to>
                                    </p:set>
                                    <p:anim calcmode="lin" valueType="num">
                                      <p:cBhvr>
                                        <p:cTn id="100" dur="500" fill="hold"/>
                                        <p:tgtEl>
                                          <p:spTgt spid="88"/>
                                        </p:tgtEl>
                                        <p:attrNameLst>
                                          <p:attrName>ppt_w</p:attrName>
                                        </p:attrNameLst>
                                      </p:cBhvr>
                                      <p:tavLst>
                                        <p:tav tm="0">
                                          <p:val>
                                            <p:fltVal val="0"/>
                                          </p:val>
                                        </p:tav>
                                        <p:tav tm="100000">
                                          <p:val>
                                            <p:strVal val="#ppt_w"/>
                                          </p:val>
                                        </p:tav>
                                      </p:tavLst>
                                    </p:anim>
                                    <p:anim calcmode="lin" valueType="num">
                                      <p:cBhvr>
                                        <p:cTn id="101" dur="500" fill="hold"/>
                                        <p:tgtEl>
                                          <p:spTgt spid="88"/>
                                        </p:tgtEl>
                                        <p:attrNameLst>
                                          <p:attrName>ppt_h</p:attrName>
                                        </p:attrNameLst>
                                      </p:cBhvr>
                                      <p:tavLst>
                                        <p:tav tm="0">
                                          <p:val>
                                            <p:fltVal val="0"/>
                                          </p:val>
                                        </p:tav>
                                        <p:tav tm="100000">
                                          <p:val>
                                            <p:strVal val="#ppt_h"/>
                                          </p:val>
                                        </p:tav>
                                      </p:tavLst>
                                    </p:anim>
                                    <p:animEffect transition="in" filter="fade">
                                      <p:cBhvr>
                                        <p:cTn id="102" dur="500"/>
                                        <p:tgtEl>
                                          <p:spTgt spid="88"/>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86"/>
                                        </p:tgtEl>
                                        <p:attrNameLst>
                                          <p:attrName>style.visibility</p:attrName>
                                        </p:attrNameLst>
                                      </p:cBhvr>
                                      <p:to>
                                        <p:strVal val="visible"/>
                                      </p:to>
                                    </p:set>
                                    <p:anim calcmode="lin" valueType="num">
                                      <p:cBhvr>
                                        <p:cTn id="105" dur="500" fill="hold"/>
                                        <p:tgtEl>
                                          <p:spTgt spid="86"/>
                                        </p:tgtEl>
                                        <p:attrNameLst>
                                          <p:attrName>ppt_w</p:attrName>
                                        </p:attrNameLst>
                                      </p:cBhvr>
                                      <p:tavLst>
                                        <p:tav tm="0">
                                          <p:val>
                                            <p:fltVal val="0"/>
                                          </p:val>
                                        </p:tav>
                                        <p:tav tm="100000">
                                          <p:val>
                                            <p:strVal val="#ppt_w"/>
                                          </p:val>
                                        </p:tav>
                                      </p:tavLst>
                                    </p:anim>
                                    <p:anim calcmode="lin" valueType="num">
                                      <p:cBhvr>
                                        <p:cTn id="106" dur="500" fill="hold"/>
                                        <p:tgtEl>
                                          <p:spTgt spid="86"/>
                                        </p:tgtEl>
                                        <p:attrNameLst>
                                          <p:attrName>ppt_h</p:attrName>
                                        </p:attrNameLst>
                                      </p:cBhvr>
                                      <p:tavLst>
                                        <p:tav tm="0">
                                          <p:val>
                                            <p:fltVal val="0"/>
                                          </p:val>
                                        </p:tav>
                                        <p:tav tm="100000">
                                          <p:val>
                                            <p:strVal val="#ppt_h"/>
                                          </p:val>
                                        </p:tav>
                                      </p:tavLst>
                                    </p:anim>
                                    <p:animEffect transition="in" filter="fade">
                                      <p:cBhvr>
                                        <p:cTn id="107" dur="500"/>
                                        <p:tgtEl>
                                          <p:spTgt spid="86"/>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87"/>
                                        </p:tgtEl>
                                        <p:attrNameLst>
                                          <p:attrName>style.visibility</p:attrName>
                                        </p:attrNameLst>
                                      </p:cBhvr>
                                      <p:to>
                                        <p:strVal val="visible"/>
                                      </p:to>
                                    </p:set>
                                    <p:anim calcmode="lin" valueType="num">
                                      <p:cBhvr>
                                        <p:cTn id="110" dur="500" fill="hold"/>
                                        <p:tgtEl>
                                          <p:spTgt spid="87"/>
                                        </p:tgtEl>
                                        <p:attrNameLst>
                                          <p:attrName>ppt_w</p:attrName>
                                        </p:attrNameLst>
                                      </p:cBhvr>
                                      <p:tavLst>
                                        <p:tav tm="0">
                                          <p:val>
                                            <p:fltVal val="0"/>
                                          </p:val>
                                        </p:tav>
                                        <p:tav tm="100000">
                                          <p:val>
                                            <p:strVal val="#ppt_w"/>
                                          </p:val>
                                        </p:tav>
                                      </p:tavLst>
                                    </p:anim>
                                    <p:anim calcmode="lin" valueType="num">
                                      <p:cBhvr>
                                        <p:cTn id="111" dur="500" fill="hold"/>
                                        <p:tgtEl>
                                          <p:spTgt spid="87"/>
                                        </p:tgtEl>
                                        <p:attrNameLst>
                                          <p:attrName>ppt_h</p:attrName>
                                        </p:attrNameLst>
                                      </p:cBhvr>
                                      <p:tavLst>
                                        <p:tav tm="0">
                                          <p:val>
                                            <p:fltVal val="0"/>
                                          </p:val>
                                        </p:tav>
                                        <p:tav tm="100000">
                                          <p:val>
                                            <p:strVal val="#ppt_h"/>
                                          </p:val>
                                        </p:tav>
                                      </p:tavLst>
                                    </p:anim>
                                    <p:animEffect transition="in" filter="fade">
                                      <p:cBhvr>
                                        <p:cTn id="112" dur="500"/>
                                        <p:tgtEl>
                                          <p:spTgt spid="87"/>
                                        </p:tgtEl>
                                      </p:cBhvr>
                                    </p:animEffect>
                                  </p:childTnLst>
                                </p:cTn>
                              </p:par>
                            </p:childTnLst>
                          </p:cTn>
                        </p:par>
                      </p:childTnLst>
                    </p:cTn>
                  </p:par>
                  <p:par>
                    <p:cTn id="113" fill="hold">
                      <p:stCondLst>
                        <p:cond delay="indefinite"/>
                      </p:stCondLst>
                      <p:childTnLst>
                        <p:par>
                          <p:cTn id="114" fill="hold">
                            <p:stCondLst>
                              <p:cond delay="0"/>
                            </p:stCondLst>
                            <p:childTnLst>
                              <p:par>
                                <p:cTn id="115" presetID="14" presetClass="entr" presetSubtype="10" fill="hold" grpId="0" nodeType="clickEffect">
                                  <p:stCondLst>
                                    <p:cond delay="0"/>
                                  </p:stCondLst>
                                  <p:childTnLst>
                                    <p:set>
                                      <p:cBhvr>
                                        <p:cTn id="116" dur="1" fill="hold">
                                          <p:stCondLst>
                                            <p:cond delay="0"/>
                                          </p:stCondLst>
                                        </p:cTn>
                                        <p:tgtEl>
                                          <p:spTgt spid="2"/>
                                        </p:tgtEl>
                                        <p:attrNameLst>
                                          <p:attrName>style.visibility</p:attrName>
                                        </p:attrNameLst>
                                      </p:cBhvr>
                                      <p:to>
                                        <p:strVal val="visible"/>
                                      </p:to>
                                    </p:set>
                                    <p:animEffect transition="in" filter="randombar(horizontal)">
                                      <p:cBhvr>
                                        <p:cTn id="1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7" grpId="0"/>
      <p:bldP spid="43" grpId="0"/>
      <p:bldP spid="65" grpId="0" animBg="1"/>
      <p:bldP spid="66" grpId="0"/>
      <p:bldP spid="67" grpId="0"/>
      <p:bldP spid="72" grpId="0" animBg="1"/>
      <p:bldP spid="73" grpId="0"/>
      <p:bldP spid="74" grpId="0"/>
      <p:bldP spid="79" grpId="0" animBg="1"/>
      <p:bldP spid="80" grpId="0"/>
      <p:bldP spid="81" grpId="0"/>
      <p:bldP spid="86" grpId="0" animBg="1"/>
      <p:bldP spid="87" grpId="0"/>
      <p:bldP spid="88"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p:nvPr/>
        </p:nvSpPr>
        <p:spPr>
          <a:xfrm>
            <a:off x="166838" y="1254104"/>
            <a:ext cx="3542132" cy="2757590"/>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CEDBE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6" name="Shape 456"/>
          <p:cNvSpPr/>
          <p:nvPr/>
        </p:nvSpPr>
        <p:spPr>
          <a:xfrm>
            <a:off x="364265" y="1452770"/>
            <a:ext cx="3253412" cy="2077486"/>
          </a:xfrm>
          <a:prstGeom prst="rect">
            <a:avLst/>
          </a:prstGeom>
          <a:solidFill>
            <a:srgbClr val="CEDBE0">
              <a:alpha val="32690"/>
            </a:srgbClr>
          </a:solidFill>
          <a:ln w="9525" cap="flat" cmpd="sng">
            <a:solidFill>
              <a:srgbClr val="CEDBE0"/>
            </a:solidFill>
            <a:prstDash val="solid"/>
            <a:round/>
            <a:headEnd type="none" w="med" len="med"/>
            <a:tailEnd type="none" w="med" len="med"/>
          </a:ln>
        </p:spPr>
        <p:txBody>
          <a:bodyPr lIns="91425" tIns="91425" rIns="91425" bIns="91425" anchor="ctr" anchorCtr="0">
            <a:noAutofit/>
          </a:bodyPr>
          <a:lstStyle/>
          <a:p>
            <a:pPr lvl="0" algn="ctr"/>
            <a:r>
              <a:rPr lang="vi-VN" sz="1600" b="1" smtClean="0">
                <a:solidFill>
                  <a:srgbClr val="FF0000"/>
                </a:solidFill>
                <a:latin typeface="+mj-lt"/>
              </a:rPr>
              <a:t>PHÂN TÍCH</a:t>
            </a:r>
          </a:p>
          <a:p>
            <a:pPr lvl="0" algn="ctr"/>
            <a:r>
              <a:rPr lang="vi-VN" sz="1600" b="1" smtClean="0"/>
              <a:t/>
            </a:r>
            <a:br>
              <a:rPr lang="vi-VN" sz="1600" b="1" smtClean="0"/>
            </a:br>
            <a:r>
              <a:rPr lang="en-US" sz="1600" b="1" smtClean="0">
                <a:latin typeface="Times New Roman" pitchFamily="18" charset="0"/>
                <a:cs typeface="Times New Roman" pitchFamily="18" charset="0"/>
              </a:rPr>
              <a:t>Tìm </a:t>
            </a:r>
            <a:r>
              <a:rPr lang="en-US" sz="1600" b="1">
                <a:latin typeface="Times New Roman" pitchFamily="18" charset="0"/>
                <a:cs typeface="Times New Roman" pitchFamily="18" charset="0"/>
              </a:rPr>
              <a:t>hiểu, phân tích và quyết định các tính năng có trong website để chỉ ra kế hoạch và tổ chức website.</a:t>
            </a:r>
          </a:p>
        </p:txBody>
      </p:sp>
      <p:sp>
        <p:nvSpPr>
          <p:cNvPr id="4" name="Shape 298"/>
          <p:cNvSpPr txBox="1">
            <a:spLocks/>
          </p:cNvSpPr>
          <p:nvPr/>
        </p:nvSpPr>
        <p:spPr>
          <a:xfrm>
            <a:off x="1975971" y="0"/>
            <a:ext cx="3959158" cy="62631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7198A9"/>
              </a:buClr>
              <a:buFont typeface="Arvo"/>
              <a:buNone/>
              <a:defRPr sz="1400" b="0" i="0" u="none" strike="noStrike" cap="none">
                <a:solidFill>
                  <a:srgbClr val="7198A9"/>
                </a:solidFill>
                <a:latin typeface="Arvo"/>
                <a:ea typeface="Arvo"/>
                <a:cs typeface="Arvo"/>
                <a:sym typeface="Arvo"/>
                <a:rtl val="0"/>
              </a:defRPr>
            </a:lvl1pPr>
            <a:lvl2pPr lvl="1">
              <a:spcBef>
                <a:spcPts val="0"/>
              </a:spcBef>
              <a:buClr>
                <a:srgbClr val="7198A9"/>
              </a:buClr>
              <a:buFont typeface="Arvo"/>
              <a:buNone/>
              <a:defRPr>
                <a:solidFill>
                  <a:srgbClr val="7198A9"/>
                </a:solidFill>
                <a:latin typeface="Arvo"/>
                <a:ea typeface="Arvo"/>
                <a:cs typeface="Arvo"/>
                <a:sym typeface="Arvo"/>
              </a:defRPr>
            </a:lvl2pPr>
            <a:lvl3pPr lvl="2">
              <a:spcBef>
                <a:spcPts val="0"/>
              </a:spcBef>
              <a:buClr>
                <a:srgbClr val="7198A9"/>
              </a:buClr>
              <a:buFont typeface="Arvo"/>
              <a:buNone/>
              <a:defRPr>
                <a:solidFill>
                  <a:srgbClr val="7198A9"/>
                </a:solidFill>
                <a:latin typeface="Arvo"/>
                <a:ea typeface="Arvo"/>
                <a:cs typeface="Arvo"/>
                <a:sym typeface="Arvo"/>
              </a:defRPr>
            </a:lvl3pPr>
            <a:lvl4pPr lvl="3">
              <a:spcBef>
                <a:spcPts val="0"/>
              </a:spcBef>
              <a:buClr>
                <a:srgbClr val="7198A9"/>
              </a:buClr>
              <a:buFont typeface="Arvo"/>
              <a:buNone/>
              <a:defRPr>
                <a:solidFill>
                  <a:srgbClr val="7198A9"/>
                </a:solidFill>
                <a:latin typeface="Arvo"/>
                <a:ea typeface="Arvo"/>
                <a:cs typeface="Arvo"/>
                <a:sym typeface="Arvo"/>
              </a:defRPr>
            </a:lvl4pPr>
            <a:lvl5pPr lvl="4">
              <a:spcBef>
                <a:spcPts val="0"/>
              </a:spcBef>
              <a:buClr>
                <a:srgbClr val="7198A9"/>
              </a:buClr>
              <a:buFont typeface="Arvo"/>
              <a:buNone/>
              <a:defRPr>
                <a:solidFill>
                  <a:srgbClr val="7198A9"/>
                </a:solidFill>
                <a:latin typeface="Arvo"/>
                <a:ea typeface="Arvo"/>
                <a:cs typeface="Arvo"/>
                <a:sym typeface="Arvo"/>
              </a:defRPr>
            </a:lvl5pPr>
            <a:lvl6pPr lvl="5">
              <a:spcBef>
                <a:spcPts val="0"/>
              </a:spcBef>
              <a:buClr>
                <a:srgbClr val="7198A9"/>
              </a:buClr>
              <a:buFont typeface="Arvo"/>
              <a:buNone/>
              <a:defRPr>
                <a:solidFill>
                  <a:srgbClr val="7198A9"/>
                </a:solidFill>
                <a:latin typeface="Arvo"/>
                <a:ea typeface="Arvo"/>
                <a:cs typeface="Arvo"/>
                <a:sym typeface="Arvo"/>
              </a:defRPr>
            </a:lvl6pPr>
            <a:lvl7pPr lvl="6">
              <a:spcBef>
                <a:spcPts val="0"/>
              </a:spcBef>
              <a:buClr>
                <a:srgbClr val="7198A9"/>
              </a:buClr>
              <a:buFont typeface="Arvo"/>
              <a:buNone/>
              <a:defRPr>
                <a:solidFill>
                  <a:srgbClr val="7198A9"/>
                </a:solidFill>
                <a:latin typeface="Arvo"/>
                <a:ea typeface="Arvo"/>
                <a:cs typeface="Arvo"/>
                <a:sym typeface="Arvo"/>
              </a:defRPr>
            </a:lvl7pPr>
            <a:lvl8pPr lvl="7">
              <a:spcBef>
                <a:spcPts val="0"/>
              </a:spcBef>
              <a:buClr>
                <a:srgbClr val="7198A9"/>
              </a:buClr>
              <a:buFont typeface="Arvo"/>
              <a:buNone/>
              <a:defRPr>
                <a:solidFill>
                  <a:srgbClr val="7198A9"/>
                </a:solidFill>
                <a:latin typeface="Arvo"/>
                <a:ea typeface="Arvo"/>
                <a:cs typeface="Arvo"/>
                <a:sym typeface="Arvo"/>
              </a:defRPr>
            </a:lvl8pPr>
            <a:lvl9pPr lvl="8">
              <a:spcBef>
                <a:spcPts val="0"/>
              </a:spcBef>
              <a:buClr>
                <a:srgbClr val="7198A9"/>
              </a:buClr>
              <a:buFont typeface="Arvo"/>
              <a:buNone/>
              <a:defRPr>
                <a:solidFill>
                  <a:srgbClr val="7198A9"/>
                </a:solidFill>
                <a:latin typeface="Arvo"/>
                <a:ea typeface="Arvo"/>
                <a:cs typeface="Arvo"/>
                <a:sym typeface="Arvo"/>
              </a:defRPr>
            </a:lvl9pPr>
          </a:lstStyle>
          <a:p>
            <a:r>
              <a:rPr lang="en" sz="2400" b="1" smtClean="0">
                <a:solidFill>
                  <a:schemeClr val="accent1">
                    <a:lumMod val="60000"/>
                    <a:lumOff val="40000"/>
                  </a:schemeClr>
                </a:solidFill>
                <a:effectLst>
                  <a:outerShdw blurRad="38100" dist="38100" dir="2700000" algn="tl">
                    <a:srgbClr val="000000">
                      <a:alpha val="43137"/>
                    </a:srgbClr>
                  </a:outerShdw>
                </a:effectLst>
                <a:latin typeface="+mj-lt"/>
              </a:rPr>
              <a:t>KẾ HOẠCH TRIỂN KHAI</a:t>
            </a:r>
            <a:endParaRPr lang="en" sz="2400" b="1" dirty="0">
              <a:solidFill>
                <a:schemeClr val="accent1">
                  <a:lumMod val="60000"/>
                  <a:lumOff val="40000"/>
                </a:schemeClr>
              </a:solidFill>
              <a:effectLst>
                <a:outerShdw blurRad="38100" dist="38100" dir="2700000" algn="tl">
                  <a:srgbClr val="000000">
                    <a:alpha val="43137"/>
                  </a:srgbClr>
                </a:outerShdw>
              </a:effectLst>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550" y="1254104"/>
            <a:ext cx="5188449" cy="389133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56"/>
                                        </p:tgtEl>
                                        <p:attrNameLst>
                                          <p:attrName>style.visibility</p:attrName>
                                        </p:attrNameLst>
                                      </p:cBhvr>
                                      <p:to>
                                        <p:strVal val="visible"/>
                                      </p:to>
                                    </p:set>
                                    <p:animEffect transition="in" filter="circle(in)">
                                      <p:cBhvr>
                                        <p:cTn id="7" dur="2000"/>
                                        <p:tgtEl>
                                          <p:spTgt spid="456"/>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55"/>
                                        </p:tgtEl>
                                        <p:attrNameLst>
                                          <p:attrName>style.visibility</p:attrName>
                                        </p:attrNameLst>
                                      </p:cBhvr>
                                      <p:to>
                                        <p:strVal val="visible"/>
                                      </p:to>
                                    </p:set>
                                    <p:animEffect transition="in" filter="circle(in)">
                                      <p:cBhvr>
                                        <p:cTn id="10" dur="2000"/>
                                        <p:tgtEl>
                                          <p:spTgt spid="45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fltVal val="0"/>
                                          </p:val>
                                        </p:tav>
                                        <p:tav tm="100000">
                                          <p:val>
                                            <p:strVal val="#ppt_w"/>
                                          </p:val>
                                        </p:tav>
                                      </p:tavLst>
                                    </p:anim>
                                    <p:anim calcmode="lin" valueType="num">
                                      <p:cBhvr>
                                        <p:cTn id="16" dur="1000" fill="hold"/>
                                        <p:tgtEl>
                                          <p:spTgt spid="2"/>
                                        </p:tgtEl>
                                        <p:attrNameLst>
                                          <p:attrName>ppt_h</p:attrName>
                                        </p:attrNameLst>
                                      </p:cBhvr>
                                      <p:tavLst>
                                        <p:tav tm="0">
                                          <p:val>
                                            <p:fltVal val="0"/>
                                          </p:val>
                                        </p:tav>
                                        <p:tav tm="100000">
                                          <p:val>
                                            <p:strVal val="#ppt_h"/>
                                          </p:val>
                                        </p:tav>
                                      </p:tavLst>
                                    </p:anim>
                                    <p:anim calcmode="lin" valueType="num">
                                      <p:cBhvr>
                                        <p:cTn id="17" dur="1000" fill="hold"/>
                                        <p:tgtEl>
                                          <p:spTgt spid="2"/>
                                        </p:tgtEl>
                                        <p:attrNameLst>
                                          <p:attrName>style.rotation</p:attrName>
                                        </p:attrNameLst>
                                      </p:cBhvr>
                                      <p:tavLst>
                                        <p:tav tm="0">
                                          <p:val>
                                            <p:fltVal val="90"/>
                                          </p:val>
                                        </p:tav>
                                        <p:tav tm="100000">
                                          <p:val>
                                            <p:fltVal val="0"/>
                                          </p:val>
                                        </p:tav>
                                      </p:tavLst>
                                    </p:anim>
                                    <p:animEffect transition="in" filter="fade">
                                      <p:cBhvr>
                                        <p:cTn id="1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 grpId="0" animBg="1"/>
      <p:bldP spid="456" grpId="0" animBg="1"/>
    </p:bldLst>
  </p:timing>
</p:sld>
</file>

<file path=ppt/theme/theme1.xml><?xml version="1.0" encoding="utf-8"?>
<a:theme xmlns:a="http://schemas.openxmlformats.org/drawingml/2006/main" name="Titan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1301</TotalTime>
  <Words>1427</Words>
  <Application>Microsoft Office PowerPoint</Application>
  <PresentationFormat>On-screen Show (16:9)</PresentationFormat>
  <Paragraphs>176</Paragraphs>
  <Slides>26</Slides>
  <Notes>10</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Wingdings</vt:lpstr>
      <vt:lpstr>Calibri</vt:lpstr>
      <vt:lpstr>Muli</vt:lpstr>
      <vt:lpstr>Cambria Math</vt:lpstr>
      <vt:lpstr>Arial</vt:lpstr>
      <vt:lpstr>Times New Roman</vt:lpstr>
      <vt:lpstr>Braggadocio</vt:lpstr>
      <vt:lpstr>Ariston</vt:lpstr>
      <vt:lpstr>Arvo</vt:lpstr>
      <vt:lpstr>Titania template</vt:lpstr>
      <vt:lpstr>BÁO CÁO ASSIGNMENT KỸ NĂNG LÀM VIỆC</vt:lpstr>
      <vt:lpstr>Team Sonar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CÔNG NGHỆ VÀ CÔNG CỤ  ĐƯỢC SỬ DỤNG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 SONAR XIN CHÂN THÀNH CẢM ƠN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PowerPoint Đẹp</dc:title>
  <dc:creator>Nguyễn Duy Tính</dc:creator>
  <cp:lastModifiedBy>Van Hop Le</cp:lastModifiedBy>
  <cp:revision>71</cp:revision>
  <dcterms:modified xsi:type="dcterms:W3CDTF">2017-07-03T18:10:10Z</dcterms:modified>
</cp:coreProperties>
</file>